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01" r:id="rId2"/>
  </p:sldMasterIdLst>
  <p:notesMasterIdLst>
    <p:notesMasterId r:id="rId8"/>
  </p:notesMasterIdLst>
  <p:handoutMasterIdLst>
    <p:handoutMasterId r:id="rId9"/>
  </p:handoutMasterIdLst>
  <p:sldIdLst>
    <p:sldId id="311" r:id="rId3"/>
    <p:sldId id="650" r:id="rId4"/>
    <p:sldId id="651" r:id="rId5"/>
    <p:sldId id="654" r:id="rId6"/>
    <p:sldId id="58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m 12-Project one" id="{9BC9EAD1-D383-BD41-9F55-3DB140F3365E}">
          <p14:sldIdLst>
            <p14:sldId id="311"/>
            <p14:sldId id="650"/>
            <p14:sldId id="651"/>
            <p14:sldId id="654"/>
            <p14:sldId id="5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6" userDrawn="1">
          <p15:clr>
            <a:srgbClr val="A4A3A4"/>
          </p15:clr>
        </p15:guide>
        <p15:guide id="4" pos="144" userDrawn="1">
          <p15:clr>
            <a:srgbClr val="A4A3A4"/>
          </p15:clr>
        </p15:guide>
        <p15:guide id="6" orient="horz" pos="11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E0"/>
    <a:srgbClr val="D2CDC7"/>
    <a:srgbClr val="A8A29B"/>
    <a:srgbClr val="BBD1D1"/>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2589" autoAdjust="0"/>
  </p:normalViewPr>
  <p:slideViewPr>
    <p:cSldViewPr snapToGrid="0" showGuides="1">
      <p:cViewPr varScale="1">
        <p:scale>
          <a:sx n="97" d="100"/>
          <a:sy n="97" d="100"/>
        </p:scale>
        <p:origin x="90" y="498"/>
      </p:cViewPr>
      <p:guideLst>
        <p:guide orient="horz" pos="2160"/>
        <p:guide pos="3840"/>
        <p:guide pos="7536"/>
        <p:guide pos="144"/>
        <p:guide orient="horz" pos="1152"/>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17" d="100"/>
          <a:sy n="117" d="100"/>
        </p:scale>
        <p:origin x="420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93554-B92D-4383-8D10-FAD5504EA89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A3857CD-3434-4656-8AF4-D2E02957E618}">
      <dgm:prSet phldrT="[Text]" custT="1"/>
      <dgm:spPr/>
      <dgm:t>
        <a:bodyPr/>
        <a:lstStyle/>
        <a:p>
          <a:r>
            <a:rPr lang="en-US" sz="1600" b="1" dirty="0"/>
            <a:t>Decompose the ask</a:t>
          </a:r>
        </a:p>
      </dgm:t>
    </dgm:pt>
    <dgm:pt modelId="{9D692126-BB22-4097-8908-AAC3F5F5951E}" type="parTrans" cxnId="{09165F82-3BDB-4FCE-8091-495B44410EA1}">
      <dgm:prSet/>
      <dgm:spPr/>
      <dgm:t>
        <a:bodyPr/>
        <a:lstStyle/>
        <a:p>
          <a:endParaRPr lang="en-US"/>
        </a:p>
      </dgm:t>
    </dgm:pt>
    <dgm:pt modelId="{EFCFB270-65BE-4F65-9E0A-B180188BF4A2}" type="sibTrans" cxnId="{09165F82-3BDB-4FCE-8091-495B44410EA1}">
      <dgm:prSet/>
      <dgm:spPr/>
      <dgm:t>
        <a:bodyPr/>
        <a:lstStyle/>
        <a:p>
          <a:endParaRPr lang="en-US"/>
        </a:p>
      </dgm:t>
    </dgm:pt>
    <dgm:pt modelId="{0E2DA51A-B4D6-43EB-9AE8-074DEA3BCD66}">
      <dgm:prSet phldrT="[Text]" custT="1"/>
      <dgm:spPr/>
      <dgm:t>
        <a:bodyPr/>
        <a:lstStyle/>
        <a:p>
          <a:r>
            <a:rPr lang="en-US" sz="1600" b="1" dirty="0"/>
            <a:t>Identify Data source(s)</a:t>
          </a:r>
        </a:p>
      </dgm:t>
    </dgm:pt>
    <dgm:pt modelId="{5687B859-1942-42D8-8C25-560ABAC3A9AF}" type="parTrans" cxnId="{60B0D13E-DBB7-43E8-8789-7AD021812234}">
      <dgm:prSet/>
      <dgm:spPr/>
      <dgm:t>
        <a:bodyPr/>
        <a:lstStyle/>
        <a:p>
          <a:endParaRPr lang="en-US"/>
        </a:p>
      </dgm:t>
    </dgm:pt>
    <dgm:pt modelId="{E4B5A431-0CA6-40B6-977A-86506CC0B8CA}" type="sibTrans" cxnId="{60B0D13E-DBB7-43E8-8789-7AD021812234}">
      <dgm:prSet/>
      <dgm:spPr/>
      <dgm:t>
        <a:bodyPr/>
        <a:lstStyle/>
        <a:p>
          <a:endParaRPr lang="en-US"/>
        </a:p>
      </dgm:t>
    </dgm:pt>
    <dgm:pt modelId="{9E420FBE-72BA-444F-BC85-0FD974C589BB}">
      <dgm:prSet phldrT="[Text]" custT="1"/>
      <dgm:spPr/>
      <dgm:t>
        <a:bodyPr/>
        <a:lstStyle/>
        <a:p>
          <a:r>
            <a:rPr lang="en-US" sz="1600" b="1" dirty="0"/>
            <a:t>Define strategy</a:t>
          </a:r>
        </a:p>
      </dgm:t>
    </dgm:pt>
    <dgm:pt modelId="{80EFE3A2-E902-4F35-9D38-B22535DB939E}" type="parTrans" cxnId="{2531522A-90B5-4B68-A477-3F5338BD9947}">
      <dgm:prSet/>
      <dgm:spPr/>
      <dgm:t>
        <a:bodyPr/>
        <a:lstStyle/>
        <a:p>
          <a:endParaRPr lang="en-US"/>
        </a:p>
      </dgm:t>
    </dgm:pt>
    <dgm:pt modelId="{DAE816E5-73CF-4DBF-BEAB-B97317B7B7BF}" type="sibTrans" cxnId="{2531522A-90B5-4B68-A477-3F5338BD9947}">
      <dgm:prSet/>
      <dgm:spPr/>
      <dgm:t>
        <a:bodyPr/>
        <a:lstStyle/>
        <a:p>
          <a:endParaRPr lang="en-US"/>
        </a:p>
      </dgm:t>
    </dgm:pt>
    <dgm:pt modelId="{46D6464D-542A-4BC7-BC63-4CC0E71E4B45}">
      <dgm:prSet phldrT="[Text]"/>
      <dgm:spPr/>
      <dgm:t>
        <a:bodyPr/>
        <a:lstStyle/>
        <a:p>
          <a:r>
            <a:rPr lang="en-US" b="1" dirty="0"/>
            <a:t>Understand the Data</a:t>
          </a:r>
        </a:p>
      </dgm:t>
    </dgm:pt>
    <dgm:pt modelId="{9C276F8B-C83C-4E6F-ABD6-22190BF29791}" type="parTrans" cxnId="{52191A31-C0D7-472B-B351-7210A0A50684}">
      <dgm:prSet/>
      <dgm:spPr/>
      <dgm:t>
        <a:bodyPr/>
        <a:lstStyle/>
        <a:p>
          <a:endParaRPr lang="en-US"/>
        </a:p>
      </dgm:t>
    </dgm:pt>
    <dgm:pt modelId="{80DD078A-9C2E-4630-9A8A-C46D9C6A9138}" type="sibTrans" cxnId="{52191A31-C0D7-472B-B351-7210A0A50684}">
      <dgm:prSet/>
      <dgm:spPr/>
      <dgm:t>
        <a:bodyPr/>
        <a:lstStyle/>
        <a:p>
          <a:endParaRPr lang="en-US"/>
        </a:p>
      </dgm:t>
    </dgm:pt>
    <dgm:pt modelId="{B78A3485-84DB-4111-8E73-0B997EBE69C8}">
      <dgm:prSet phldrT="[Text]"/>
      <dgm:spPr/>
      <dgm:t>
        <a:bodyPr/>
        <a:lstStyle/>
        <a:p>
          <a:r>
            <a:rPr lang="en-US" b="1" dirty="0"/>
            <a:t>Clean the Data</a:t>
          </a:r>
        </a:p>
      </dgm:t>
    </dgm:pt>
    <dgm:pt modelId="{AF22DEA3-944A-4EAC-BA12-7DE3753CDC39}" type="parTrans" cxnId="{B399CC54-3234-4B3E-B50D-F2926BD228B2}">
      <dgm:prSet/>
      <dgm:spPr/>
      <dgm:t>
        <a:bodyPr/>
        <a:lstStyle/>
        <a:p>
          <a:endParaRPr lang="en-US"/>
        </a:p>
      </dgm:t>
    </dgm:pt>
    <dgm:pt modelId="{7C759096-91B9-4C34-BB99-93642B586957}" type="sibTrans" cxnId="{B399CC54-3234-4B3E-B50D-F2926BD228B2}">
      <dgm:prSet/>
      <dgm:spPr/>
      <dgm:t>
        <a:bodyPr/>
        <a:lstStyle/>
        <a:p>
          <a:endParaRPr lang="en-US"/>
        </a:p>
      </dgm:t>
    </dgm:pt>
    <dgm:pt modelId="{1DE84A7A-A6EA-4E12-93C1-67DAD53EFB8C}">
      <dgm:prSet phldrT="[Text]"/>
      <dgm:spPr/>
      <dgm:t>
        <a:bodyPr/>
        <a:lstStyle/>
        <a:p>
          <a:r>
            <a:rPr lang="en-US" b="1" dirty="0"/>
            <a:t>Data exploration &amp; pre-processing</a:t>
          </a:r>
        </a:p>
      </dgm:t>
    </dgm:pt>
    <dgm:pt modelId="{D85CD968-5E6B-416D-9B24-52C7D3E5A8B5}" type="parTrans" cxnId="{D34A2E53-17DB-406F-B9CA-6F41860290CD}">
      <dgm:prSet/>
      <dgm:spPr/>
      <dgm:t>
        <a:bodyPr/>
        <a:lstStyle/>
        <a:p>
          <a:endParaRPr lang="en-US"/>
        </a:p>
      </dgm:t>
    </dgm:pt>
    <dgm:pt modelId="{911E59C6-9FAD-4E31-8D49-1D07E676B568}" type="sibTrans" cxnId="{D34A2E53-17DB-406F-B9CA-6F41860290CD}">
      <dgm:prSet/>
      <dgm:spPr/>
      <dgm:t>
        <a:bodyPr/>
        <a:lstStyle/>
        <a:p>
          <a:endParaRPr lang="en-US"/>
        </a:p>
      </dgm:t>
    </dgm:pt>
    <dgm:pt modelId="{CB022E3C-531E-4EA8-BA6F-AE6332020280}">
      <dgm:prSet phldrT="[Text]"/>
      <dgm:spPr/>
      <dgm:t>
        <a:bodyPr/>
        <a:lstStyle/>
        <a:p>
          <a:r>
            <a:rPr lang="en-US" b="1" dirty="0"/>
            <a:t>ML model training &amp; evaluation</a:t>
          </a:r>
        </a:p>
      </dgm:t>
    </dgm:pt>
    <dgm:pt modelId="{704C5A53-C2BB-4F88-804C-D54F0E9011F5}" type="parTrans" cxnId="{8FE8F30A-72C2-49D3-81DF-DDD18C79C385}">
      <dgm:prSet/>
      <dgm:spPr/>
      <dgm:t>
        <a:bodyPr/>
        <a:lstStyle/>
        <a:p>
          <a:endParaRPr lang="en-US"/>
        </a:p>
      </dgm:t>
    </dgm:pt>
    <dgm:pt modelId="{F8257EEE-7743-4CBE-94DC-5050BF758413}" type="sibTrans" cxnId="{8FE8F30A-72C2-49D3-81DF-DDD18C79C385}">
      <dgm:prSet/>
      <dgm:spPr/>
      <dgm:t>
        <a:bodyPr/>
        <a:lstStyle/>
        <a:p>
          <a:endParaRPr lang="en-US"/>
        </a:p>
      </dgm:t>
    </dgm:pt>
    <dgm:pt modelId="{3A37C6EE-A472-48E4-8739-72C157C08837}">
      <dgm:prSet phldrT="[Text]"/>
      <dgm:spPr/>
      <dgm:t>
        <a:bodyPr/>
        <a:lstStyle/>
        <a:p>
          <a:r>
            <a:rPr lang="en-US" b="1" dirty="0"/>
            <a:t>Build website</a:t>
          </a:r>
        </a:p>
      </dgm:t>
    </dgm:pt>
    <dgm:pt modelId="{38D90A09-BF28-4C09-8960-FE85E08C12BF}" type="parTrans" cxnId="{3FDC7785-EDA2-4F87-9CD4-B996A7FCA51C}">
      <dgm:prSet/>
      <dgm:spPr/>
      <dgm:t>
        <a:bodyPr/>
        <a:lstStyle/>
        <a:p>
          <a:endParaRPr lang="en-US"/>
        </a:p>
      </dgm:t>
    </dgm:pt>
    <dgm:pt modelId="{2EBF4C05-D868-40BA-B616-D8D54B8F0EEA}" type="sibTrans" cxnId="{3FDC7785-EDA2-4F87-9CD4-B996A7FCA51C}">
      <dgm:prSet/>
      <dgm:spPr/>
      <dgm:t>
        <a:bodyPr/>
        <a:lstStyle/>
        <a:p>
          <a:endParaRPr lang="en-US"/>
        </a:p>
      </dgm:t>
    </dgm:pt>
    <dgm:pt modelId="{8FB94F81-AB9D-448B-9215-000C36E21548}">
      <dgm:prSet phldrT="[Text]"/>
      <dgm:spPr/>
      <dgm:t>
        <a:bodyPr/>
        <a:lstStyle/>
        <a:p>
          <a:r>
            <a:rPr lang="en-US" b="1" dirty="0"/>
            <a:t>What is your risk?</a:t>
          </a:r>
        </a:p>
      </dgm:t>
    </dgm:pt>
    <dgm:pt modelId="{59FD9B36-82E8-4366-9782-8B87C9012D87}" type="parTrans" cxnId="{5F27D7D8-33BC-41F8-A6F8-104E45EFB035}">
      <dgm:prSet/>
      <dgm:spPr/>
      <dgm:t>
        <a:bodyPr/>
        <a:lstStyle/>
        <a:p>
          <a:endParaRPr lang="en-US"/>
        </a:p>
      </dgm:t>
    </dgm:pt>
    <dgm:pt modelId="{26F8B362-8CD2-4C8D-A713-F5A04C3A6E90}" type="sibTrans" cxnId="{5F27D7D8-33BC-41F8-A6F8-104E45EFB035}">
      <dgm:prSet/>
      <dgm:spPr/>
      <dgm:t>
        <a:bodyPr/>
        <a:lstStyle/>
        <a:p>
          <a:endParaRPr lang="en-US"/>
        </a:p>
      </dgm:t>
    </dgm:pt>
    <dgm:pt modelId="{F267317B-7CDC-4597-94F6-2D5793484856}" type="pres">
      <dgm:prSet presAssocID="{9E293554-B92D-4383-8D10-FAD5504EA89F}" presName="CompostProcess" presStyleCnt="0">
        <dgm:presLayoutVars>
          <dgm:dir/>
          <dgm:resizeHandles val="exact"/>
        </dgm:presLayoutVars>
      </dgm:prSet>
      <dgm:spPr/>
    </dgm:pt>
    <dgm:pt modelId="{A2F2BD21-724C-49DF-AE95-F6C2B6760B1D}" type="pres">
      <dgm:prSet presAssocID="{9E293554-B92D-4383-8D10-FAD5504EA89F}" presName="arrow" presStyleLbl="bgShp" presStyleIdx="0" presStyleCnt="1"/>
      <dgm:spPr/>
    </dgm:pt>
    <dgm:pt modelId="{989A1783-0ACC-4E86-BBD6-A573B9BB3939}" type="pres">
      <dgm:prSet presAssocID="{9E293554-B92D-4383-8D10-FAD5504EA89F}" presName="linearProcess" presStyleCnt="0"/>
      <dgm:spPr/>
    </dgm:pt>
    <dgm:pt modelId="{B68F7CF3-9A2B-4225-AEC8-C819D49D8952}" type="pres">
      <dgm:prSet presAssocID="{CA3857CD-3434-4656-8AF4-D2E02957E618}" presName="textNode" presStyleLbl="node1" presStyleIdx="0" presStyleCnt="9">
        <dgm:presLayoutVars>
          <dgm:bulletEnabled val="1"/>
        </dgm:presLayoutVars>
      </dgm:prSet>
      <dgm:spPr/>
    </dgm:pt>
    <dgm:pt modelId="{9B262612-E5EC-40A7-A7DF-38B8229AB6DB}" type="pres">
      <dgm:prSet presAssocID="{EFCFB270-65BE-4F65-9E0A-B180188BF4A2}" presName="sibTrans" presStyleCnt="0"/>
      <dgm:spPr/>
    </dgm:pt>
    <dgm:pt modelId="{237EC30F-0DA0-4225-8EA2-22F3A0BB74BA}" type="pres">
      <dgm:prSet presAssocID="{0E2DA51A-B4D6-43EB-9AE8-074DEA3BCD66}" presName="textNode" presStyleLbl="node1" presStyleIdx="1" presStyleCnt="9">
        <dgm:presLayoutVars>
          <dgm:bulletEnabled val="1"/>
        </dgm:presLayoutVars>
      </dgm:prSet>
      <dgm:spPr/>
    </dgm:pt>
    <dgm:pt modelId="{2BE2AFAA-C1CA-436B-BC86-07622778BAFB}" type="pres">
      <dgm:prSet presAssocID="{E4B5A431-0CA6-40B6-977A-86506CC0B8CA}" presName="sibTrans" presStyleCnt="0"/>
      <dgm:spPr/>
    </dgm:pt>
    <dgm:pt modelId="{77393D7C-B4D7-444C-83DA-01619FE65C8F}" type="pres">
      <dgm:prSet presAssocID="{9E420FBE-72BA-444F-BC85-0FD974C589BB}" presName="textNode" presStyleLbl="node1" presStyleIdx="2" presStyleCnt="9">
        <dgm:presLayoutVars>
          <dgm:bulletEnabled val="1"/>
        </dgm:presLayoutVars>
      </dgm:prSet>
      <dgm:spPr/>
    </dgm:pt>
    <dgm:pt modelId="{9B9751E1-B04F-44AE-B4E1-6B892F2E7B3E}" type="pres">
      <dgm:prSet presAssocID="{DAE816E5-73CF-4DBF-BEAB-B97317B7B7BF}" presName="sibTrans" presStyleCnt="0"/>
      <dgm:spPr/>
    </dgm:pt>
    <dgm:pt modelId="{75B64070-A079-4860-BC00-206285D3DB00}" type="pres">
      <dgm:prSet presAssocID="{46D6464D-542A-4BC7-BC63-4CC0E71E4B45}" presName="textNode" presStyleLbl="node1" presStyleIdx="3" presStyleCnt="9">
        <dgm:presLayoutVars>
          <dgm:bulletEnabled val="1"/>
        </dgm:presLayoutVars>
      </dgm:prSet>
      <dgm:spPr/>
    </dgm:pt>
    <dgm:pt modelId="{B89C3B02-1532-4A2C-A2FF-01F1D00AC84E}" type="pres">
      <dgm:prSet presAssocID="{80DD078A-9C2E-4630-9A8A-C46D9C6A9138}" presName="sibTrans" presStyleCnt="0"/>
      <dgm:spPr/>
    </dgm:pt>
    <dgm:pt modelId="{6561FCDF-CF8D-4778-9DFD-CF6181DED724}" type="pres">
      <dgm:prSet presAssocID="{B78A3485-84DB-4111-8E73-0B997EBE69C8}" presName="textNode" presStyleLbl="node1" presStyleIdx="4" presStyleCnt="9">
        <dgm:presLayoutVars>
          <dgm:bulletEnabled val="1"/>
        </dgm:presLayoutVars>
      </dgm:prSet>
      <dgm:spPr/>
    </dgm:pt>
    <dgm:pt modelId="{7281F065-434E-47E2-A967-903BAF9FA708}" type="pres">
      <dgm:prSet presAssocID="{7C759096-91B9-4C34-BB99-93642B586957}" presName="sibTrans" presStyleCnt="0"/>
      <dgm:spPr/>
    </dgm:pt>
    <dgm:pt modelId="{8DA10332-9C80-4D13-AA61-8EA994D9A9FD}" type="pres">
      <dgm:prSet presAssocID="{1DE84A7A-A6EA-4E12-93C1-67DAD53EFB8C}" presName="textNode" presStyleLbl="node1" presStyleIdx="5" presStyleCnt="9">
        <dgm:presLayoutVars>
          <dgm:bulletEnabled val="1"/>
        </dgm:presLayoutVars>
      </dgm:prSet>
      <dgm:spPr/>
    </dgm:pt>
    <dgm:pt modelId="{47CCF5FA-C7B5-47C6-B5FF-ED8C6AB2BABB}" type="pres">
      <dgm:prSet presAssocID="{911E59C6-9FAD-4E31-8D49-1D07E676B568}" presName="sibTrans" presStyleCnt="0"/>
      <dgm:spPr/>
    </dgm:pt>
    <dgm:pt modelId="{5B95A160-97BE-434C-9976-AA70EF4B31F1}" type="pres">
      <dgm:prSet presAssocID="{CB022E3C-531E-4EA8-BA6F-AE6332020280}" presName="textNode" presStyleLbl="node1" presStyleIdx="6" presStyleCnt="9">
        <dgm:presLayoutVars>
          <dgm:bulletEnabled val="1"/>
        </dgm:presLayoutVars>
      </dgm:prSet>
      <dgm:spPr/>
    </dgm:pt>
    <dgm:pt modelId="{33E483B4-CA64-409B-BB73-4EB8D5FDF929}" type="pres">
      <dgm:prSet presAssocID="{F8257EEE-7743-4CBE-94DC-5050BF758413}" presName="sibTrans" presStyleCnt="0"/>
      <dgm:spPr/>
    </dgm:pt>
    <dgm:pt modelId="{4F5EE199-6F70-4F68-BA11-C1A9162C5A41}" type="pres">
      <dgm:prSet presAssocID="{3A37C6EE-A472-48E4-8739-72C157C08837}" presName="textNode" presStyleLbl="node1" presStyleIdx="7" presStyleCnt="9">
        <dgm:presLayoutVars>
          <dgm:bulletEnabled val="1"/>
        </dgm:presLayoutVars>
      </dgm:prSet>
      <dgm:spPr/>
    </dgm:pt>
    <dgm:pt modelId="{DDB7D369-2B3C-416F-B1A0-BFDD5019A540}" type="pres">
      <dgm:prSet presAssocID="{2EBF4C05-D868-40BA-B616-D8D54B8F0EEA}" presName="sibTrans" presStyleCnt="0"/>
      <dgm:spPr/>
    </dgm:pt>
    <dgm:pt modelId="{418D2593-7B15-4D58-B0E1-07759086948D}" type="pres">
      <dgm:prSet presAssocID="{8FB94F81-AB9D-448B-9215-000C36E21548}" presName="textNode" presStyleLbl="node1" presStyleIdx="8" presStyleCnt="9">
        <dgm:presLayoutVars>
          <dgm:bulletEnabled val="1"/>
        </dgm:presLayoutVars>
      </dgm:prSet>
      <dgm:spPr/>
    </dgm:pt>
  </dgm:ptLst>
  <dgm:cxnLst>
    <dgm:cxn modelId="{8FE8F30A-72C2-49D3-81DF-DDD18C79C385}" srcId="{9E293554-B92D-4383-8D10-FAD5504EA89F}" destId="{CB022E3C-531E-4EA8-BA6F-AE6332020280}" srcOrd="6" destOrd="0" parTransId="{704C5A53-C2BB-4F88-804C-D54F0E9011F5}" sibTransId="{F8257EEE-7743-4CBE-94DC-5050BF758413}"/>
    <dgm:cxn modelId="{202CD110-B4F4-4ACB-9542-43219C9937E1}" type="presOf" srcId="{CA3857CD-3434-4656-8AF4-D2E02957E618}" destId="{B68F7CF3-9A2B-4225-AEC8-C819D49D8952}" srcOrd="0" destOrd="0" presId="urn:microsoft.com/office/officeart/2005/8/layout/hProcess9"/>
    <dgm:cxn modelId="{989D7323-EC08-431C-BB9C-367BCDE4EB17}" type="presOf" srcId="{0E2DA51A-B4D6-43EB-9AE8-074DEA3BCD66}" destId="{237EC30F-0DA0-4225-8EA2-22F3A0BB74BA}" srcOrd="0" destOrd="0" presId="urn:microsoft.com/office/officeart/2005/8/layout/hProcess9"/>
    <dgm:cxn modelId="{2531522A-90B5-4B68-A477-3F5338BD9947}" srcId="{9E293554-B92D-4383-8D10-FAD5504EA89F}" destId="{9E420FBE-72BA-444F-BC85-0FD974C589BB}" srcOrd="2" destOrd="0" parTransId="{80EFE3A2-E902-4F35-9D38-B22535DB939E}" sibTransId="{DAE816E5-73CF-4DBF-BEAB-B97317B7B7BF}"/>
    <dgm:cxn modelId="{BC607E2F-0A66-457B-A089-837247869DEB}" type="presOf" srcId="{CB022E3C-531E-4EA8-BA6F-AE6332020280}" destId="{5B95A160-97BE-434C-9976-AA70EF4B31F1}" srcOrd="0" destOrd="0" presId="urn:microsoft.com/office/officeart/2005/8/layout/hProcess9"/>
    <dgm:cxn modelId="{52191A31-C0D7-472B-B351-7210A0A50684}" srcId="{9E293554-B92D-4383-8D10-FAD5504EA89F}" destId="{46D6464D-542A-4BC7-BC63-4CC0E71E4B45}" srcOrd="3" destOrd="0" parTransId="{9C276F8B-C83C-4E6F-ABD6-22190BF29791}" sibTransId="{80DD078A-9C2E-4630-9A8A-C46D9C6A9138}"/>
    <dgm:cxn modelId="{60B0D13E-DBB7-43E8-8789-7AD021812234}" srcId="{9E293554-B92D-4383-8D10-FAD5504EA89F}" destId="{0E2DA51A-B4D6-43EB-9AE8-074DEA3BCD66}" srcOrd="1" destOrd="0" parTransId="{5687B859-1942-42D8-8C25-560ABAC3A9AF}" sibTransId="{E4B5A431-0CA6-40B6-977A-86506CC0B8CA}"/>
    <dgm:cxn modelId="{9E1DBD6A-EB9B-4288-9827-247D8161E76E}" type="presOf" srcId="{9E420FBE-72BA-444F-BC85-0FD974C589BB}" destId="{77393D7C-B4D7-444C-83DA-01619FE65C8F}" srcOrd="0" destOrd="0" presId="urn:microsoft.com/office/officeart/2005/8/layout/hProcess9"/>
    <dgm:cxn modelId="{4513316E-4492-44E6-9ED0-08013E0F73C5}" type="presOf" srcId="{B78A3485-84DB-4111-8E73-0B997EBE69C8}" destId="{6561FCDF-CF8D-4778-9DFD-CF6181DED724}" srcOrd="0" destOrd="0" presId="urn:microsoft.com/office/officeart/2005/8/layout/hProcess9"/>
    <dgm:cxn modelId="{D34A2E53-17DB-406F-B9CA-6F41860290CD}" srcId="{9E293554-B92D-4383-8D10-FAD5504EA89F}" destId="{1DE84A7A-A6EA-4E12-93C1-67DAD53EFB8C}" srcOrd="5" destOrd="0" parTransId="{D85CD968-5E6B-416D-9B24-52C7D3E5A8B5}" sibTransId="{911E59C6-9FAD-4E31-8D49-1D07E676B568}"/>
    <dgm:cxn modelId="{B399CC54-3234-4B3E-B50D-F2926BD228B2}" srcId="{9E293554-B92D-4383-8D10-FAD5504EA89F}" destId="{B78A3485-84DB-4111-8E73-0B997EBE69C8}" srcOrd="4" destOrd="0" parTransId="{AF22DEA3-944A-4EAC-BA12-7DE3753CDC39}" sibTransId="{7C759096-91B9-4C34-BB99-93642B586957}"/>
    <dgm:cxn modelId="{6340BC58-9DC2-49B4-AE63-8BED5D7D1C38}" type="presOf" srcId="{9E293554-B92D-4383-8D10-FAD5504EA89F}" destId="{F267317B-7CDC-4597-94F6-2D5793484856}" srcOrd="0" destOrd="0" presId="urn:microsoft.com/office/officeart/2005/8/layout/hProcess9"/>
    <dgm:cxn modelId="{1B1FD178-72E2-48DB-BC62-E2C704B55EBE}" type="presOf" srcId="{1DE84A7A-A6EA-4E12-93C1-67DAD53EFB8C}" destId="{8DA10332-9C80-4D13-AA61-8EA994D9A9FD}" srcOrd="0" destOrd="0" presId="urn:microsoft.com/office/officeart/2005/8/layout/hProcess9"/>
    <dgm:cxn modelId="{D1DA927F-8FFF-4956-8263-7C7242518609}" type="presOf" srcId="{46D6464D-542A-4BC7-BC63-4CC0E71E4B45}" destId="{75B64070-A079-4860-BC00-206285D3DB00}" srcOrd="0" destOrd="0" presId="urn:microsoft.com/office/officeart/2005/8/layout/hProcess9"/>
    <dgm:cxn modelId="{CA991582-A4C5-4695-AA79-A8F9D8481AC8}" type="presOf" srcId="{8FB94F81-AB9D-448B-9215-000C36E21548}" destId="{418D2593-7B15-4D58-B0E1-07759086948D}" srcOrd="0" destOrd="0" presId="urn:microsoft.com/office/officeart/2005/8/layout/hProcess9"/>
    <dgm:cxn modelId="{09165F82-3BDB-4FCE-8091-495B44410EA1}" srcId="{9E293554-B92D-4383-8D10-FAD5504EA89F}" destId="{CA3857CD-3434-4656-8AF4-D2E02957E618}" srcOrd="0" destOrd="0" parTransId="{9D692126-BB22-4097-8908-AAC3F5F5951E}" sibTransId="{EFCFB270-65BE-4F65-9E0A-B180188BF4A2}"/>
    <dgm:cxn modelId="{3FDC7785-EDA2-4F87-9CD4-B996A7FCA51C}" srcId="{9E293554-B92D-4383-8D10-FAD5504EA89F}" destId="{3A37C6EE-A472-48E4-8739-72C157C08837}" srcOrd="7" destOrd="0" parTransId="{38D90A09-BF28-4C09-8960-FE85E08C12BF}" sibTransId="{2EBF4C05-D868-40BA-B616-D8D54B8F0EEA}"/>
    <dgm:cxn modelId="{5F27D7D8-33BC-41F8-A6F8-104E45EFB035}" srcId="{9E293554-B92D-4383-8D10-FAD5504EA89F}" destId="{8FB94F81-AB9D-448B-9215-000C36E21548}" srcOrd="8" destOrd="0" parTransId="{59FD9B36-82E8-4366-9782-8B87C9012D87}" sibTransId="{26F8B362-8CD2-4C8D-A713-F5A04C3A6E90}"/>
    <dgm:cxn modelId="{1CE72EF9-A04C-4D80-94FA-FDAB8079D4DB}" type="presOf" srcId="{3A37C6EE-A472-48E4-8739-72C157C08837}" destId="{4F5EE199-6F70-4F68-BA11-C1A9162C5A41}" srcOrd="0" destOrd="0" presId="urn:microsoft.com/office/officeart/2005/8/layout/hProcess9"/>
    <dgm:cxn modelId="{7999511C-5A74-4ACC-A77C-0B16A81E9F3B}" type="presParOf" srcId="{F267317B-7CDC-4597-94F6-2D5793484856}" destId="{A2F2BD21-724C-49DF-AE95-F6C2B6760B1D}" srcOrd="0" destOrd="0" presId="urn:microsoft.com/office/officeart/2005/8/layout/hProcess9"/>
    <dgm:cxn modelId="{E657B7B8-8ECE-4255-B786-4C93ADF968BA}" type="presParOf" srcId="{F267317B-7CDC-4597-94F6-2D5793484856}" destId="{989A1783-0ACC-4E86-BBD6-A573B9BB3939}" srcOrd="1" destOrd="0" presId="urn:microsoft.com/office/officeart/2005/8/layout/hProcess9"/>
    <dgm:cxn modelId="{ABCB0245-9ECD-46DA-96FC-44FA93573FB0}" type="presParOf" srcId="{989A1783-0ACC-4E86-BBD6-A573B9BB3939}" destId="{B68F7CF3-9A2B-4225-AEC8-C819D49D8952}" srcOrd="0" destOrd="0" presId="urn:microsoft.com/office/officeart/2005/8/layout/hProcess9"/>
    <dgm:cxn modelId="{1F86D6D2-3525-4708-9A5F-FDCD4E6E350E}" type="presParOf" srcId="{989A1783-0ACC-4E86-BBD6-A573B9BB3939}" destId="{9B262612-E5EC-40A7-A7DF-38B8229AB6DB}" srcOrd="1" destOrd="0" presId="urn:microsoft.com/office/officeart/2005/8/layout/hProcess9"/>
    <dgm:cxn modelId="{695D5870-2D70-4FF0-B422-C2D79BD6E4F5}" type="presParOf" srcId="{989A1783-0ACC-4E86-BBD6-A573B9BB3939}" destId="{237EC30F-0DA0-4225-8EA2-22F3A0BB74BA}" srcOrd="2" destOrd="0" presId="urn:microsoft.com/office/officeart/2005/8/layout/hProcess9"/>
    <dgm:cxn modelId="{B8AF82A1-E387-4A34-BB1C-DB6FA4395009}" type="presParOf" srcId="{989A1783-0ACC-4E86-BBD6-A573B9BB3939}" destId="{2BE2AFAA-C1CA-436B-BC86-07622778BAFB}" srcOrd="3" destOrd="0" presId="urn:microsoft.com/office/officeart/2005/8/layout/hProcess9"/>
    <dgm:cxn modelId="{77912B2E-AA70-4E5B-A507-D9BE7B3C5A19}" type="presParOf" srcId="{989A1783-0ACC-4E86-BBD6-A573B9BB3939}" destId="{77393D7C-B4D7-444C-83DA-01619FE65C8F}" srcOrd="4" destOrd="0" presId="urn:microsoft.com/office/officeart/2005/8/layout/hProcess9"/>
    <dgm:cxn modelId="{F22DFB10-E0D3-4B93-BBD6-7B0533E6A42D}" type="presParOf" srcId="{989A1783-0ACC-4E86-BBD6-A573B9BB3939}" destId="{9B9751E1-B04F-44AE-B4E1-6B892F2E7B3E}" srcOrd="5" destOrd="0" presId="urn:microsoft.com/office/officeart/2005/8/layout/hProcess9"/>
    <dgm:cxn modelId="{A59899A1-550E-45B9-8E32-991D47EB60AF}" type="presParOf" srcId="{989A1783-0ACC-4E86-BBD6-A573B9BB3939}" destId="{75B64070-A079-4860-BC00-206285D3DB00}" srcOrd="6" destOrd="0" presId="urn:microsoft.com/office/officeart/2005/8/layout/hProcess9"/>
    <dgm:cxn modelId="{C13344AE-9E5E-4D5B-98A2-D204DF1A4A7C}" type="presParOf" srcId="{989A1783-0ACC-4E86-BBD6-A573B9BB3939}" destId="{B89C3B02-1532-4A2C-A2FF-01F1D00AC84E}" srcOrd="7" destOrd="0" presId="urn:microsoft.com/office/officeart/2005/8/layout/hProcess9"/>
    <dgm:cxn modelId="{57A97390-E73D-4BF2-AEA1-E5E23AB30EA6}" type="presParOf" srcId="{989A1783-0ACC-4E86-BBD6-A573B9BB3939}" destId="{6561FCDF-CF8D-4778-9DFD-CF6181DED724}" srcOrd="8" destOrd="0" presId="urn:microsoft.com/office/officeart/2005/8/layout/hProcess9"/>
    <dgm:cxn modelId="{DB976DFA-F1D2-469B-A7DB-3AEF1C1430E0}" type="presParOf" srcId="{989A1783-0ACC-4E86-BBD6-A573B9BB3939}" destId="{7281F065-434E-47E2-A967-903BAF9FA708}" srcOrd="9" destOrd="0" presId="urn:microsoft.com/office/officeart/2005/8/layout/hProcess9"/>
    <dgm:cxn modelId="{8EB12126-0999-4985-901D-5499B0A71246}" type="presParOf" srcId="{989A1783-0ACC-4E86-BBD6-A573B9BB3939}" destId="{8DA10332-9C80-4D13-AA61-8EA994D9A9FD}" srcOrd="10" destOrd="0" presId="urn:microsoft.com/office/officeart/2005/8/layout/hProcess9"/>
    <dgm:cxn modelId="{74E66A44-555C-4224-B9F2-DAC8F3AAE92A}" type="presParOf" srcId="{989A1783-0ACC-4E86-BBD6-A573B9BB3939}" destId="{47CCF5FA-C7B5-47C6-B5FF-ED8C6AB2BABB}" srcOrd="11" destOrd="0" presId="urn:microsoft.com/office/officeart/2005/8/layout/hProcess9"/>
    <dgm:cxn modelId="{346D259F-BCCD-40C0-9AAC-4ED99DB4E21C}" type="presParOf" srcId="{989A1783-0ACC-4E86-BBD6-A573B9BB3939}" destId="{5B95A160-97BE-434C-9976-AA70EF4B31F1}" srcOrd="12" destOrd="0" presId="urn:microsoft.com/office/officeart/2005/8/layout/hProcess9"/>
    <dgm:cxn modelId="{316B0F94-A576-4F48-8A73-B13B935DF972}" type="presParOf" srcId="{989A1783-0ACC-4E86-BBD6-A573B9BB3939}" destId="{33E483B4-CA64-409B-BB73-4EB8D5FDF929}" srcOrd="13" destOrd="0" presId="urn:microsoft.com/office/officeart/2005/8/layout/hProcess9"/>
    <dgm:cxn modelId="{E834F077-BFA2-46E7-8193-9A0CBB78D351}" type="presParOf" srcId="{989A1783-0ACC-4E86-BBD6-A573B9BB3939}" destId="{4F5EE199-6F70-4F68-BA11-C1A9162C5A41}" srcOrd="14" destOrd="0" presId="urn:microsoft.com/office/officeart/2005/8/layout/hProcess9"/>
    <dgm:cxn modelId="{8C02DF04-F6CC-452B-A27D-6822C3143342}" type="presParOf" srcId="{989A1783-0ACC-4E86-BBD6-A573B9BB3939}" destId="{DDB7D369-2B3C-416F-B1A0-BFDD5019A540}" srcOrd="15" destOrd="0" presId="urn:microsoft.com/office/officeart/2005/8/layout/hProcess9"/>
    <dgm:cxn modelId="{D620780F-EF06-4370-8359-21AEF77F9D0A}" type="presParOf" srcId="{989A1783-0ACC-4E86-BBD6-A573B9BB3939}" destId="{418D2593-7B15-4D58-B0E1-07759086948D}" srcOrd="1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2BD21-724C-49DF-AE95-F6C2B6760B1D}">
      <dsp:nvSpPr>
        <dsp:cNvPr id="0" name=""/>
        <dsp:cNvSpPr/>
      </dsp:nvSpPr>
      <dsp:spPr>
        <a:xfrm>
          <a:off x="887545" y="0"/>
          <a:ext cx="10058843" cy="334762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F7CF3-9A2B-4225-AEC8-C819D49D8952}">
      <dsp:nvSpPr>
        <dsp:cNvPr id="0" name=""/>
        <dsp:cNvSpPr/>
      </dsp:nvSpPr>
      <dsp:spPr>
        <a:xfrm>
          <a:off x="5916"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Decompose the ask</a:t>
          </a:r>
        </a:p>
      </dsp:txBody>
      <dsp:txXfrm>
        <a:off x="67046" y="1065416"/>
        <a:ext cx="1129992" cy="1216788"/>
      </dsp:txXfrm>
    </dsp:sp>
    <dsp:sp modelId="{237EC30F-0DA0-4225-8EA2-22F3A0BB74BA}">
      <dsp:nvSpPr>
        <dsp:cNvPr id="0" name=""/>
        <dsp:cNvSpPr/>
      </dsp:nvSpPr>
      <dsp:spPr>
        <a:xfrm>
          <a:off x="1327147"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Identify Data source(s)</a:t>
          </a:r>
        </a:p>
      </dsp:txBody>
      <dsp:txXfrm>
        <a:off x="1388277" y="1065416"/>
        <a:ext cx="1129992" cy="1216788"/>
      </dsp:txXfrm>
    </dsp:sp>
    <dsp:sp modelId="{77393D7C-B4D7-444C-83DA-01619FE65C8F}">
      <dsp:nvSpPr>
        <dsp:cNvPr id="0" name=""/>
        <dsp:cNvSpPr/>
      </dsp:nvSpPr>
      <dsp:spPr>
        <a:xfrm>
          <a:off x="2648378"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Define strategy</a:t>
          </a:r>
        </a:p>
      </dsp:txBody>
      <dsp:txXfrm>
        <a:off x="2709508" y="1065416"/>
        <a:ext cx="1129992" cy="1216788"/>
      </dsp:txXfrm>
    </dsp:sp>
    <dsp:sp modelId="{75B64070-A079-4860-BC00-206285D3DB00}">
      <dsp:nvSpPr>
        <dsp:cNvPr id="0" name=""/>
        <dsp:cNvSpPr/>
      </dsp:nvSpPr>
      <dsp:spPr>
        <a:xfrm>
          <a:off x="3969609"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Understand the Data</a:t>
          </a:r>
        </a:p>
      </dsp:txBody>
      <dsp:txXfrm>
        <a:off x="4030739" y="1065416"/>
        <a:ext cx="1129992" cy="1216788"/>
      </dsp:txXfrm>
    </dsp:sp>
    <dsp:sp modelId="{6561FCDF-CF8D-4778-9DFD-CF6181DED724}">
      <dsp:nvSpPr>
        <dsp:cNvPr id="0" name=""/>
        <dsp:cNvSpPr/>
      </dsp:nvSpPr>
      <dsp:spPr>
        <a:xfrm>
          <a:off x="5290840"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Clean the Data</a:t>
          </a:r>
        </a:p>
      </dsp:txBody>
      <dsp:txXfrm>
        <a:off x="5351970" y="1065416"/>
        <a:ext cx="1129992" cy="1216788"/>
      </dsp:txXfrm>
    </dsp:sp>
    <dsp:sp modelId="{8DA10332-9C80-4D13-AA61-8EA994D9A9FD}">
      <dsp:nvSpPr>
        <dsp:cNvPr id="0" name=""/>
        <dsp:cNvSpPr/>
      </dsp:nvSpPr>
      <dsp:spPr>
        <a:xfrm>
          <a:off x="6612071"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Data exploration &amp; pre-processing</a:t>
          </a:r>
        </a:p>
      </dsp:txBody>
      <dsp:txXfrm>
        <a:off x="6673201" y="1065416"/>
        <a:ext cx="1129992" cy="1216788"/>
      </dsp:txXfrm>
    </dsp:sp>
    <dsp:sp modelId="{5B95A160-97BE-434C-9976-AA70EF4B31F1}">
      <dsp:nvSpPr>
        <dsp:cNvPr id="0" name=""/>
        <dsp:cNvSpPr/>
      </dsp:nvSpPr>
      <dsp:spPr>
        <a:xfrm>
          <a:off x="7933302"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ML model training &amp; evaluation</a:t>
          </a:r>
        </a:p>
      </dsp:txBody>
      <dsp:txXfrm>
        <a:off x="7994432" y="1065416"/>
        <a:ext cx="1129992" cy="1216788"/>
      </dsp:txXfrm>
    </dsp:sp>
    <dsp:sp modelId="{4F5EE199-6F70-4F68-BA11-C1A9162C5A41}">
      <dsp:nvSpPr>
        <dsp:cNvPr id="0" name=""/>
        <dsp:cNvSpPr/>
      </dsp:nvSpPr>
      <dsp:spPr>
        <a:xfrm>
          <a:off x="9254533"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Build website</a:t>
          </a:r>
        </a:p>
      </dsp:txBody>
      <dsp:txXfrm>
        <a:off x="9315663" y="1065416"/>
        <a:ext cx="1129992" cy="1216788"/>
      </dsp:txXfrm>
    </dsp:sp>
    <dsp:sp modelId="{418D2593-7B15-4D58-B0E1-07759086948D}">
      <dsp:nvSpPr>
        <dsp:cNvPr id="0" name=""/>
        <dsp:cNvSpPr/>
      </dsp:nvSpPr>
      <dsp:spPr>
        <a:xfrm>
          <a:off x="10575765" y="1004286"/>
          <a:ext cx="1252252" cy="1339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What is your risk?</a:t>
          </a:r>
        </a:p>
      </dsp:txBody>
      <dsp:txXfrm>
        <a:off x="10636895" y="1065416"/>
        <a:ext cx="1129992" cy="12167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CB481A-6A9F-C849-8D00-999318325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2A46ACF-3DC8-254B-9AB4-38A1DC77DD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5838-36DA-424D-99FF-98455E565D1B}" type="datetimeFigureOut">
              <a:rPr lang="en-US" smtClean="0"/>
              <a:t>12/3/2020</a:t>
            </a:fld>
            <a:endParaRPr lang="en-US"/>
          </a:p>
        </p:txBody>
      </p:sp>
      <p:sp>
        <p:nvSpPr>
          <p:cNvPr id="4" name="Footer Placeholder 3">
            <a:extLst>
              <a:ext uri="{FF2B5EF4-FFF2-40B4-BE49-F238E27FC236}">
                <a16:creationId xmlns:a16="http://schemas.microsoft.com/office/drawing/2014/main" id="{2F18BDAB-DE9C-A54D-AB26-1E5AFC7998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CF1E2A-0EDC-B542-A0BE-44305C8B22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600DA9-B251-9745-92E6-D5F5AD1EA367}" type="slidenum">
              <a:rPr lang="en-US" smtClean="0"/>
              <a:t>‹#›</a:t>
            </a:fld>
            <a:endParaRPr lang="en-US"/>
          </a:p>
        </p:txBody>
      </p:sp>
    </p:spTree>
    <p:extLst>
      <p:ext uri="{BB962C8B-B14F-4D97-AF65-F5344CB8AC3E}">
        <p14:creationId xmlns:p14="http://schemas.microsoft.com/office/powerpoint/2010/main" val="1132616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3</a:t>
            </a:fld>
            <a:endParaRPr lang="en-US" dirty="0"/>
          </a:p>
        </p:txBody>
      </p:sp>
    </p:spTree>
    <p:extLst>
      <p:ext uri="{BB962C8B-B14F-4D97-AF65-F5344CB8AC3E}">
        <p14:creationId xmlns:p14="http://schemas.microsoft.com/office/powerpoint/2010/main" val="2978757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69E13B9F-678E-A049-88C5-7C61A70A280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1EBF30CA-C141-344E-8ACF-6678A5BBAF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023B1513-D7D1-ED45-9AE9-75BA91464BF8}"/>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979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44" name="Data Texture Cloud">
            <a:extLst>
              <a:ext uri="{FF2B5EF4-FFF2-40B4-BE49-F238E27FC236}">
                <a16:creationId xmlns:a16="http://schemas.microsoft.com/office/drawing/2014/main" id="{8704FFD7-23EE-EC4D-ABF6-35D3AD9510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6" name="Footer">
            <a:extLst>
              <a:ext uri="{FF2B5EF4-FFF2-40B4-BE49-F238E27FC236}">
                <a16:creationId xmlns:a16="http://schemas.microsoft.com/office/drawing/2014/main" id="{FCC6647B-EC4B-AB42-BF10-5C8E8A23A9D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3" name="Title">
            <a:extLst>
              <a:ext uri="{FF2B5EF4-FFF2-40B4-BE49-F238E27FC236}">
                <a16:creationId xmlns:a16="http://schemas.microsoft.com/office/drawing/2014/main" id="{D9AA50B9-ED2D-9E4E-B345-DABFD93D5FB7}"/>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161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37719A65-A15E-D649-BA4C-EB7554C2C99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BD6A4DBE-C2D1-0143-B03F-46AD99BF53B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2A03F3C1-CA90-8D4E-8140-0BAB92B0448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807B0D80-D422-124E-B1ED-B5145C521B1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D30B703F-7C44-2E41-89E2-5AA0A8394333}"/>
              </a:ext>
            </a:extLst>
          </p:cNvPr>
          <p:cNvSpPr>
            <a:spLocks noGrp="1"/>
          </p:cNvSpPr>
          <p:nvPr>
            <p:ph type="body" sz="quarter" idx="36" hasCustomPrompt="1"/>
          </p:nvPr>
        </p:nvSpPr>
        <p:spPr>
          <a:xfrm>
            <a:off x="761999" y="4706392"/>
            <a:ext cx="5333999"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5808C5F6-8931-0747-B5A3-19EC1C4A4095}"/>
              </a:ext>
            </a:extLst>
          </p:cNvPr>
          <p:cNvSpPr>
            <a:spLocks noGrp="1"/>
          </p:cNvSpPr>
          <p:nvPr>
            <p:ph type="body" sz="quarter" idx="37" hasCustomPrompt="1"/>
          </p:nvPr>
        </p:nvSpPr>
        <p:spPr>
          <a:xfrm>
            <a:off x="761999" y="4368799"/>
            <a:ext cx="5333999" cy="266291"/>
          </a:xfrm>
        </p:spPr>
        <p:txBody>
          <a:bodyPr>
            <a:noAutofit/>
          </a:bodyPr>
          <a:lstStyle>
            <a:lvl1pPr>
              <a:defRPr b="1">
                <a:solidFill>
                  <a:schemeClr val="bg1"/>
                </a:solidFill>
              </a:defRPr>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875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17" name="Data Texture Image">
            <a:extLst>
              <a:ext uri="{FF2B5EF4-FFF2-40B4-BE49-F238E27FC236}">
                <a16:creationId xmlns:a16="http://schemas.microsoft.com/office/drawing/2014/main" id="{5E3EE33C-3C81-A14C-A3AC-19B702C1492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Pr>
        <a:solidFill>
          <a:schemeClr val="tx1"/>
        </a:solidFill>
        <a:effectLst/>
      </p:bgPr>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7D65492D-593B-D243-921C-EAA6988BB880}"/>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Footer">
            <a:extLst>
              <a:ext uri="{FF2B5EF4-FFF2-40B4-BE49-F238E27FC236}">
                <a16:creationId xmlns:a16="http://schemas.microsoft.com/office/drawing/2014/main" id="{0F07A509-F8B6-F046-8834-4AD08ABD3A1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2214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DDFC6D9C-FDF9-F949-B5D5-6521B6F60D6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tx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981CFCC1-6EF1-9447-9D22-C4396466EA5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805BEE86-35FD-004A-A348-8BC2F7BCD410}"/>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B9E3D702-4533-A342-B4A3-7F2D598D004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50456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F4884B3-43B9-8948-A2FF-2AF993C7B39B}"/>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2" name="Text Field">
            <a:extLst>
              <a:ext uri="{FF2B5EF4-FFF2-40B4-BE49-F238E27FC236}">
                <a16:creationId xmlns:a16="http://schemas.microsoft.com/office/drawing/2014/main" id="{7644EA95-76DF-454F-88E7-28C26C8FF2C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3" name="Oracle Logo">
            <a:extLst>
              <a:ext uri="{FF2B5EF4-FFF2-40B4-BE49-F238E27FC236}">
                <a16:creationId xmlns:a16="http://schemas.microsoft.com/office/drawing/2014/main" id="{83B5A1C8-DD86-0940-AC6C-BD8F5A957A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10456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13510D0A-E32C-124C-BAD6-D29BE0EA5C60}"/>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496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174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bg>
      <p:bgPr>
        <a:solidFill>
          <a:schemeClr val="tx1"/>
        </a:solidFill>
        <a:effectLst/>
      </p:bgPr>
    </p:bg>
    <p:spTree>
      <p:nvGrpSpPr>
        <p:cNvPr id="1" name=""/>
        <p:cNvGrpSpPr/>
        <p:nvPr/>
      </p:nvGrpSpPr>
      <p:grpSpPr>
        <a:xfrm>
          <a:off x="0" y="0"/>
          <a:ext cx="0" cy="0"/>
          <a:chOff x="0" y="0"/>
          <a:chExt cx="0" cy="0"/>
        </a:xfrm>
      </p:grpSpPr>
      <p:pic>
        <p:nvPicPr>
          <p:cNvPr id="11" name="Data Texture Cloud">
            <a:extLst>
              <a:ext uri="{FF2B5EF4-FFF2-40B4-BE49-F238E27FC236}">
                <a16:creationId xmlns:a16="http://schemas.microsoft.com/office/drawing/2014/main" id="{B32BC054-60FB-064F-A282-C18437F0420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72D531CE-F6EC-404D-B2CF-232D501E33E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166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638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71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bg>
      <p:bgPr>
        <a:solidFill>
          <a:schemeClr val="tx1"/>
        </a:solidFill>
        <a:effectLst/>
      </p:bgPr>
    </p:bg>
    <p:spTree>
      <p:nvGrpSpPr>
        <p:cNvPr id="1" name=""/>
        <p:cNvGrpSpPr/>
        <p:nvPr/>
      </p:nvGrpSpPr>
      <p:grpSpPr>
        <a:xfrm>
          <a:off x="0" y="0"/>
          <a:ext cx="0" cy="0"/>
          <a:chOff x="0" y="0"/>
          <a:chExt cx="0" cy="0"/>
        </a:xfrm>
      </p:grpSpPr>
      <p:pic>
        <p:nvPicPr>
          <p:cNvPr id="15" name="Data Texture Cloud">
            <a:extLst>
              <a:ext uri="{FF2B5EF4-FFF2-40B4-BE49-F238E27FC236}">
                <a16:creationId xmlns:a16="http://schemas.microsoft.com/office/drawing/2014/main" id="{57E73E0B-D3D9-9D49-AA25-ABB738EFB4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A9B4F8FA-F520-6046-B8D1-1E46A6E0512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Subtitle">
            <a:extLst>
              <a:ext uri="{FF2B5EF4-FFF2-40B4-BE49-F238E27FC236}">
                <a16:creationId xmlns:a16="http://schemas.microsoft.com/office/drawing/2014/main" id="{23E1B665-00A8-8343-AE5D-D91C2C56BB7A}"/>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33A530BD-4FD9-9B46-86C2-8FCE03913CB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930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53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45600894-19FA-B44D-93AD-7FDD489F09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6832C504-7CC4-EB49-969C-2D1F650FA95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4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26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088EE63F-D017-8F4C-825E-76E07B952F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3BF7ADE5-40E3-934B-B8B6-734DD687E6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055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26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userDrawn="1">
          <p15:clr>
            <a:srgbClr val="FBAE40"/>
          </p15:clr>
        </p15:guide>
        <p15:guide id="12" pos="4848" userDrawn="1">
          <p15:clr>
            <a:srgbClr val="FBAE40"/>
          </p15:clr>
        </p15:guide>
        <p15:guide id="13" pos="2544" userDrawn="1">
          <p15:clr>
            <a:srgbClr val="FBAE40"/>
          </p15:clr>
        </p15:guide>
        <p15:guide id="14" pos="4728" userDrawn="1">
          <p15:clr>
            <a:srgbClr val="FBAE40"/>
          </p15:clr>
        </p15:guide>
        <p15:guide id="15" pos="69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6B6AE226-6298-A74E-881D-C391B7DBFC7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2A872738-4F3E-AE41-AFF8-FC3272689F7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225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FC7E372-ADF2-0D42-B73B-DDFEABF951C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8" name="Footer">
            <a:extLst>
              <a:ext uri="{FF2B5EF4-FFF2-40B4-BE49-F238E27FC236}">
                <a16:creationId xmlns:a16="http://schemas.microsoft.com/office/drawing/2014/main" id="{0D2A1D40-7B1E-8C46-A38C-6EF04D30A14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259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524098CF-9376-754A-A9D8-69D985334EC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570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30D5F68-2B7D-5945-9127-3A54A7FB2BF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9FD82624-1FF4-F549-95A0-47E76ADA63C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095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74B95F78-71AA-7641-8496-F7ABCE92E01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3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chemeClr val="tx1"/>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499583B1-AAC7-DF46-871D-A4B35A6CA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683"/>
          <a:stretch/>
        </p:blipFill>
        <p:spPr>
          <a:xfrm flipH="1">
            <a:off x="8709003" y="248024"/>
            <a:ext cx="3482997"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5" name="Oracle Logo">
            <a:extLst>
              <a:ext uri="{FF2B5EF4-FFF2-40B4-BE49-F238E27FC236}">
                <a16:creationId xmlns:a16="http://schemas.microsoft.com/office/drawing/2014/main" id="{274909A3-6AF4-7640-ABF1-16382D5EACB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24529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8695F751-C528-3B42-8EEE-1DA309C0751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87B3A7DE-41C4-0746-8E51-D22D0ACBC4AD}"/>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8005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DAE39BE3-8D44-8145-A734-01B7FBD49534}"/>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113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006553D-D7BA-DA42-89BB-D18B94E4223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A72E2689-185F-C44A-9314-B32F079253A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296AF406-9A7A-D345-868A-490F770891B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092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4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0" name="Footer">
            <a:extLst>
              <a:ext uri="{FF2B5EF4-FFF2-40B4-BE49-F238E27FC236}">
                <a16:creationId xmlns:a16="http://schemas.microsoft.com/office/drawing/2014/main" id="{78EDEE20-4CCB-F240-8978-EC19741E3376}"/>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538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D0543F79-37FC-5946-9716-255D5210CBB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AE69D699-80F6-5A4A-B984-B481676EEDD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6"/>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3162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40D521AF-2AAC-6C44-B9D5-3CF80BF0A49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Pr>
        <a:solidFill>
          <a:schemeClr val="tx1"/>
        </a:solidFill>
        <a:effectLst/>
      </p:bgPr>
    </p:bg>
    <p:spTree>
      <p:nvGrpSpPr>
        <p:cNvPr id="1" name=""/>
        <p:cNvGrpSpPr/>
        <p:nvPr/>
      </p:nvGrpSpPr>
      <p:grpSpPr>
        <a:xfrm>
          <a:off x="0" y="0"/>
          <a:ext cx="0" cy="0"/>
          <a:chOff x="0" y="0"/>
          <a:chExt cx="0" cy="0"/>
        </a:xfrm>
      </p:grpSpPr>
      <p:pic>
        <p:nvPicPr>
          <p:cNvPr id="7" name="Data Texture Image">
            <a:extLst>
              <a:ext uri="{FF2B5EF4-FFF2-40B4-BE49-F238E27FC236}">
                <a16:creationId xmlns:a16="http://schemas.microsoft.com/office/drawing/2014/main" id="{0F6DACB9-11C2-5343-BD0A-AF66EAE5619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a:extLst>
              <a:ext uri="{FF2B5EF4-FFF2-40B4-BE49-F238E27FC236}">
                <a16:creationId xmlns:a16="http://schemas.microsoft.com/office/drawing/2014/main" id="{968EABC0-89E2-2E44-96C8-FD68253751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00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Pr>
        <a:solidFill>
          <a:schemeClr val="tx1"/>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21EB2BB9-2D7E-784F-B45B-61C5A3EA448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84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Pr>
        <a:solidFill>
          <a:schemeClr val="tx1"/>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B4696A52-148B-7C47-ACD3-506981DFD1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50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4138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Pr>
        <a:solidFill>
          <a:schemeClr val="tx1"/>
        </a:solidFill>
        <a:effectLst/>
      </p:bgPr>
    </p:bg>
    <p:spTree>
      <p:nvGrpSpPr>
        <p:cNvPr id="1" name=""/>
        <p:cNvGrpSpPr/>
        <p:nvPr/>
      </p:nvGrpSpPr>
      <p:grpSpPr>
        <a:xfrm>
          <a:off x="0" y="0"/>
          <a:ext cx="0" cy="0"/>
          <a:chOff x="0" y="0"/>
          <a:chExt cx="0" cy="0"/>
        </a:xfrm>
      </p:grpSpPr>
      <p:pic>
        <p:nvPicPr>
          <p:cNvPr id="3" name="Abstract Illustration">
            <a:extLst>
              <a:ext uri="{FF2B5EF4-FFF2-40B4-BE49-F238E27FC236}">
                <a16:creationId xmlns:a16="http://schemas.microsoft.com/office/drawing/2014/main" id="{3201D9B7-EB85-9E42-AFF5-8FDDBB072D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AAECD12C-0C8A-9842-99C8-709BEF00727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C30DAEE6-7960-B84D-9E43-8297742115C4}"/>
              </a:ext>
            </a:extLst>
          </p:cNvPr>
          <p:cNvSpPr>
            <a:spLocks noGrp="1"/>
          </p:cNvSpPr>
          <p:nvPr>
            <p:ph type="body" sz="quarter" idx="36"/>
          </p:nvPr>
        </p:nvSpPr>
        <p:spPr>
          <a:xfrm>
            <a:off x="762000" y="5152453"/>
            <a:ext cx="5029200" cy="895181"/>
          </a:xfrm>
        </p:spPr>
        <p:txBody>
          <a:bodyPr>
            <a:noAutofit/>
          </a:bodyPr>
          <a:lstStyle>
            <a:lvl1pPr>
              <a:defRPr>
                <a:solidFill>
                  <a:schemeClr val="bg1"/>
                </a:solidFill>
              </a:defRPr>
            </a:lvl1pPr>
          </a:lstStyle>
          <a:p>
            <a:pPr lvl="0"/>
            <a:r>
              <a:rPr lang="en-US"/>
              <a:t>Edit Master text styles</a:t>
            </a:r>
          </a:p>
        </p:txBody>
      </p:sp>
      <p:sp>
        <p:nvSpPr>
          <p:cNvPr id="11" name="Text Field">
            <a:extLst>
              <a:ext uri="{FF2B5EF4-FFF2-40B4-BE49-F238E27FC236}">
                <a16:creationId xmlns:a16="http://schemas.microsoft.com/office/drawing/2014/main" id="{B550C986-DC1D-064A-8410-E4A8A3C3A466}"/>
              </a:ext>
            </a:extLst>
          </p:cNvPr>
          <p:cNvSpPr>
            <a:spLocks noGrp="1"/>
          </p:cNvSpPr>
          <p:nvPr>
            <p:ph type="body" sz="quarter" idx="37"/>
          </p:nvPr>
        </p:nvSpPr>
        <p:spPr>
          <a:xfrm>
            <a:off x="762000" y="4814860"/>
            <a:ext cx="5029200" cy="266291"/>
          </a:xfrm>
        </p:spPr>
        <p:txBody>
          <a:bodyPr>
            <a:noAutofit/>
          </a:bodyPr>
          <a:lstStyle>
            <a:lvl1pPr>
              <a:defRPr b="1">
                <a:solidFill>
                  <a:schemeClr val="bg1"/>
                </a:solidFill>
              </a:defRPr>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5423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47854" y="2915192"/>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2320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Rectangle 1">
            <a:extLst>
              <a:ext uri="{FF2B5EF4-FFF2-40B4-BE49-F238E27FC236}">
                <a16:creationId xmlns:a16="http://schemas.microsoft.com/office/drawing/2014/main" id="{4843EDC2-7F43-0041-AEBE-5B17CC2CECBE}"/>
              </a:ext>
            </a:extLst>
          </p:cNvPr>
          <p:cNvSpPr/>
          <p:nvPr userDrawn="1"/>
        </p:nvSpPr>
        <p:spPr>
          <a:xfrm>
            <a:off x="675018" y="2690336"/>
            <a:ext cx="7857894" cy="1477328"/>
          </a:xfrm>
          <a:prstGeom prst="rect">
            <a:avLst/>
          </a:prstGeom>
        </p:spPr>
        <p:txBody>
          <a:bodyPr wrap="square">
            <a:spAutoFit/>
          </a:bodyPr>
          <a:lstStyle/>
          <a:p>
            <a:r>
              <a:rPr lang="en-US" sz="3000" dirty="0">
                <a:solidFill>
                  <a:schemeClr val="bg2"/>
                </a:solidFill>
                <a:latin typeface="+mj-lt"/>
              </a:rPr>
              <a:t>Our mission is to help people</a:t>
            </a:r>
          </a:p>
          <a:p>
            <a:r>
              <a:rPr lang="en-US" sz="3000" dirty="0">
                <a:solidFill>
                  <a:schemeClr val="bg2"/>
                </a:solidFill>
                <a:latin typeface="+mj-lt"/>
              </a:rPr>
              <a:t>see data in new ways, discover insights,</a:t>
            </a:r>
          </a:p>
          <a:p>
            <a:r>
              <a:rPr lang="en-US" sz="3000" dirty="0">
                <a:solidFill>
                  <a:schemeClr val="bg2"/>
                </a:solidFill>
                <a:latin typeface="+mj-lt"/>
              </a:rPr>
              <a:t>unlock endless possibilities.</a:t>
            </a:r>
          </a:p>
        </p:txBody>
      </p:sp>
    </p:spTree>
    <p:extLst>
      <p:ext uri="{BB962C8B-B14F-4D97-AF65-F5344CB8AC3E}">
        <p14:creationId xmlns:p14="http://schemas.microsoft.com/office/powerpoint/2010/main" val="9853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37872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2162862" y="6287572"/>
            <a:ext cx="1207744" cy="58296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solidFill>
                  <a:srgbClr val="5F5F5F"/>
                </a:solidFill>
              </a:rPr>
              <a:pPr/>
              <a:t>‹#›</a:t>
            </a:fld>
            <a:endParaRPr dirty="0">
              <a:solidFill>
                <a:srgbClr val="5F5F5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2862" y="6287571"/>
            <a:ext cx="1207744" cy="582962"/>
          </a:xfrm>
          <a:prstGeom prst="rect">
            <a:avLst/>
          </a:prstGeom>
        </p:spPr>
      </p:pic>
    </p:spTree>
    <p:extLst>
      <p:ext uri="{BB962C8B-B14F-4D97-AF65-F5344CB8AC3E}">
        <p14:creationId xmlns:p14="http://schemas.microsoft.com/office/powerpoint/2010/main" val="274785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E53C9232-0599-3244-B3FF-119F42A8021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 name="Text Field">
            <a:extLst>
              <a:ext uri="{FF2B5EF4-FFF2-40B4-BE49-F238E27FC236}">
                <a16:creationId xmlns:a16="http://schemas.microsoft.com/office/drawing/2014/main" id="{D33BCDAB-DBBA-254B-AFD8-DF688B981EF5}"/>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bg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Title">
            <a:extLst>
              <a:ext uri="{FF2B5EF4-FFF2-40B4-BE49-F238E27FC236}">
                <a16:creationId xmlns:a16="http://schemas.microsoft.com/office/drawing/2014/main" id="{9A5364F3-FAE0-7147-8F68-59CE44C73EFE}"/>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8490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4" y="6556248"/>
            <a:ext cx="1226717" cy="182880"/>
          </a:xfrm>
          <a:prstGeom prst="rect">
            <a:avLst/>
          </a:prstGeom>
        </p:spPr>
        <p:txBody>
          <a:bodyPr/>
          <a:lstStyle/>
          <a:p>
            <a:fld id="{CECCD66E-6DF0-4B16-8ACA-D0D93A7B1DC8}" type="datetime1">
              <a:rPr lang="en-US">
                <a:solidFill>
                  <a:srgbClr val="5F5F5F">
                    <a:lumMod val="60000"/>
                    <a:lumOff val="40000"/>
                  </a:srgbClr>
                </a:solidFill>
              </a:rPr>
              <a:pPr/>
              <a:t>12/3/2020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1"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1" cy="39624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2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222978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609600" y="6356353"/>
            <a:ext cx="2844800" cy="365125"/>
          </a:xfrm>
          <a:prstGeom prst="rect">
            <a:avLst/>
          </a:prstGeom>
        </p:spPr>
        <p:txBody>
          <a:bodyPr lIns="121888" tIns="60944" rIns="121888" bIns="60944"/>
          <a:lstStyle/>
          <a:p>
            <a:pPr>
              <a:defRPr/>
            </a:pPr>
            <a:endParaRPr lang="en-US" dirty="0"/>
          </a:p>
        </p:txBody>
      </p:sp>
      <p:sp>
        <p:nvSpPr>
          <p:cNvPr id="10" name="Slide Number Placeholder 9"/>
          <p:cNvSpPr>
            <a:spLocks noGrp="1"/>
          </p:cNvSpPr>
          <p:nvPr>
            <p:ph type="sldNum" sz="quarter" idx="11"/>
          </p:nvPr>
        </p:nvSpPr>
        <p:spPr>
          <a:xfrm>
            <a:off x="8737602" y="6356353"/>
            <a:ext cx="2844800" cy="365125"/>
          </a:xfrm>
          <a:prstGeom prst="rect">
            <a:avLst/>
          </a:prstGeom>
        </p:spPr>
        <p:txBody>
          <a:bodyPr lIns="121888" tIns="60944" rIns="121888" bIns="60944"/>
          <a:lstStyle/>
          <a:p>
            <a:pPr>
              <a:defRPr/>
            </a:pPr>
            <a:fld id="{AE6D29C8-A142-4698-BF05-AC12F2197B7F}" type="slidenum">
              <a:rPr lang="en-US" smtClean="0"/>
              <a:pPr>
                <a:defRPr/>
              </a:pPr>
              <a:t>‹#›</a:t>
            </a:fld>
            <a:endParaRPr lang="en-US" dirty="0"/>
          </a:p>
        </p:txBody>
      </p:sp>
      <p:sp>
        <p:nvSpPr>
          <p:cNvPr id="11" name="Footer Placeholder 10"/>
          <p:cNvSpPr>
            <a:spLocks noGrp="1"/>
          </p:cNvSpPr>
          <p:nvPr>
            <p:ph type="ftr" sz="quarter" idx="12"/>
          </p:nvPr>
        </p:nvSpPr>
        <p:spPr>
          <a:xfrm>
            <a:off x="4165601" y="6356353"/>
            <a:ext cx="3860800" cy="365125"/>
          </a:xfrm>
          <a:prstGeom prst="rect">
            <a:avLst/>
          </a:prstGeom>
        </p:spPr>
        <p:txBody>
          <a:bodyPr lIns="121888" tIns="60944" rIns="121888" bIns="60944"/>
          <a:lstStyle/>
          <a:p>
            <a:pPr>
              <a:defRPr/>
            </a:pPr>
            <a:r>
              <a:rPr lang="en-US"/>
              <a:t>Confidential – Oracle Restricted</a:t>
            </a:r>
            <a:endParaRPr lang="en-US" dirty="0"/>
          </a:p>
        </p:txBody>
      </p:sp>
    </p:spTree>
    <p:extLst>
      <p:ext uri="{BB962C8B-B14F-4D97-AF65-F5344CB8AC3E}">
        <p14:creationId xmlns:p14="http://schemas.microsoft.com/office/powerpoint/2010/main" val="14967495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842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solidFill>
                  <a:prstClr val="white"/>
                </a:solidFill>
              </a:rPr>
              <a:t>Confidential – © 2019 Oracle</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5204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Confidential – © 2019 Oracle</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137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solidFill>
                  <a:prstClr val="white"/>
                </a:solidFill>
              </a:rPr>
              <a:t>Confidential – © 2019 Oracle Internal/Restricted/Highly Restricted</a:t>
            </a:r>
            <a:endParaRPr lang="en-US" dirty="0">
              <a:solidFill>
                <a:prstClr val="white"/>
              </a:solidFill>
            </a:endParaRPr>
          </a:p>
        </p:txBody>
      </p:sp>
    </p:spTree>
    <p:extLst>
      <p:ext uri="{BB962C8B-B14F-4D97-AF65-F5344CB8AC3E}">
        <p14:creationId xmlns:p14="http://schemas.microsoft.com/office/powerpoint/2010/main" val="3653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004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283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53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A8C8B17C-79D1-7649-B765-8FC10C5F39B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9990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b="0" dirty="0">
              <a:solidFill>
                <a:prstClr val="white"/>
              </a:solidFill>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7774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solidFill>
                  <a:srgbClr val="312D2A">
                    <a:lumMod val="60000"/>
                    <a:lumOff val="40000"/>
                  </a:srgbClr>
                </a:solidFill>
              </a:rPr>
              <a:pPr/>
              <a:t>‹#›</a:t>
            </a:fld>
            <a:endParaRPr lang="en-US" dirty="0">
              <a:solidFill>
                <a:srgbClr val="312D2A">
                  <a:lumMod val="60000"/>
                  <a:lumOff val="40000"/>
                </a:srgbClr>
              </a:solidFill>
            </a:endParaRPr>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rgbClr val="312D2A">
                    <a:lumMod val="60000"/>
                    <a:lumOff val="40000"/>
                  </a:srgbClr>
                </a:solidFill>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68818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prstClr val="white"/>
                </a:solidFill>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6751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84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9028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247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976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625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063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chemeClr val="tx1"/>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9E0CF6FF-2D61-1D4D-819D-4A9474040C3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604384E5-A601-EC42-8F35-140225F3EC4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160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2000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solidFill>
                  <a:srgbClr val="4E3629">
                    <a:lumMod val="60000"/>
                    <a:lumOff val="40000"/>
                  </a:srgbClr>
                </a:solidFill>
              </a:rPr>
              <a:t>Confidential – © 2019 Oracle Internal/Restricted/Highly Restricted</a:t>
            </a:r>
            <a:endParaRPr lang="en-US" dirty="0">
              <a:solidFill>
                <a:srgbClr val="4E3629">
                  <a:lumMod val="60000"/>
                  <a:lumOff val="40000"/>
                </a:srgbClr>
              </a:solidFill>
            </a:endParaRP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solidFill>
                  <a:srgbClr val="4E3629">
                    <a:lumMod val="60000"/>
                    <a:lumOff val="40000"/>
                  </a:srgbClr>
                </a:solidFill>
              </a:rPr>
              <a:pPr/>
              <a:t>‹#›</a:t>
            </a:fld>
            <a:endParaRPr lang="en-US" dirty="0">
              <a:solidFill>
                <a:srgbClr val="4E3629">
                  <a:lumMod val="60000"/>
                  <a:lumOff val="40000"/>
                </a:srgbClr>
              </a:solidFill>
            </a:endParaRPr>
          </a:p>
        </p:txBody>
      </p:sp>
    </p:spTree>
    <p:extLst>
      <p:ext uri="{BB962C8B-B14F-4D97-AF65-F5344CB8AC3E}">
        <p14:creationId xmlns:p14="http://schemas.microsoft.com/office/powerpoint/2010/main" val="29849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07335E9-E026-442A-94BC-6D9A0C848497}" type="datetime1">
              <a:rPr lang="en-US" smtClean="0">
                <a:solidFill>
                  <a:srgbClr val="4E3629"/>
                </a:solidFill>
              </a:rPr>
              <a:pPr/>
              <a:t>12/3/2020</a:t>
            </a:fld>
            <a:endParaRPr>
              <a:solidFill>
                <a:srgbClr val="4E3629"/>
              </a:solidFill>
            </a:endParaRPr>
          </a:p>
        </p:txBody>
      </p:sp>
      <p:sp>
        <p:nvSpPr>
          <p:cNvPr id="4" name="Footer Placeholder 3"/>
          <p:cNvSpPr>
            <a:spLocks noGrp="1"/>
          </p:cNvSpPr>
          <p:nvPr>
            <p:ph type="ftr" sz="quarter" idx="11"/>
          </p:nvPr>
        </p:nvSpPr>
        <p:spPr/>
        <p:txBody>
          <a:bodyPr/>
          <a:lstStyle/>
          <a:p>
            <a:r>
              <a:rPr lang="en-US"/>
              <a:t>Oracle Confidential – Highly Restricted </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489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24589068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ulti_Screen_Shot_with_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Oval 15"/>
          <p:cNvSpPr/>
          <p:nvPr userDrawn="1"/>
        </p:nvSpPr>
        <p:spPr>
          <a:xfrm>
            <a:off x="4864049" y="850900"/>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10" name="Oval 9"/>
          <p:cNvSpPr/>
          <p:nvPr userDrawn="1"/>
        </p:nvSpPr>
        <p:spPr>
          <a:xfrm>
            <a:off x="-866190" y="-1501253"/>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4" name="Title 3"/>
          <p:cNvSpPr>
            <a:spLocks noGrp="1"/>
          </p:cNvSpPr>
          <p:nvPr>
            <p:ph type="title"/>
          </p:nvPr>
        </p:nvSpPr>
        <p:spPr>
          <a:xfrm>
            <a:off x="531951" y="406400"/>
            <a:ext cx="6785155" cy="889000"/>
          </a:xfrm>
        </p:spPr>
        <p:txBody>
          <a:bodyPr/>
          <a:lstStyle/>
          <a:p>
            <a:r>
              <a:rPr lang="en-US" dirty="0"/>
              <a:t>Click to edit Master title style</a:t>
            </a:r>
            <a:endParaRPr dirty="0"/>
          </a:p>
        </p:txBody>
      </p:sp>
      <p:sp>
        <p:nvSpPr>
          <p:cNvPr id="12" name="Picture Placeholder 11"/>
          <p:cNvSpPr>
            <a:spLocks noGrp="1"/>
          </p:cNvSpPr>
          <p:nvPr>
            <p:ph type="pic" sz="quarter" idx="12"/>
          </p:nvPr>
        </p:nvSpPr>
        <p:spPr>
          <a:xfrm>
            <a:off x="8213810" y="4069192"/>
            <a:ext cx="3600266" cy="1874407"/>
          </a:xfrm>
        </p:spPr>
        <p:txBody>
          <a:bodyPr/>
          <a:lstStyle/>
          <a:p>
            <a:endParaRPr lang="en-US" dirty="0"/>
          </a:p>
        </p:txBody>
      </p:sp>
      <p:sp>
        <p:nvSpPr>
          <p:cNvPr id="14" name="Footer Placeholder 4"/>
          <p:cNvSpPr>
            <a:spLocks noGrp="1"/>
          </p:cNvSpPr>
          <p:nvPr>
            <p:ph type="ftr" sz="quarter" idx="3"/>
          </p:nvPr>
        </p:nvSpPr>
        <p:spPr>
          <a:xfrm>
            <a:off x="8623669"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4E3629"/>
                </a:solidFill>
              </a:rPr>
              <a:t>Confidential – Oracle Internal/Restricted/Highly Restricted</a:t>
            </a:r>
          </a:p>
        </p:txBody>
      </p:sp>
      <p:sp>
        <p:nvSpPr>
          <p:cNvPr id="15" name="TextBox 14"/>
          <p:cNvSpPr txBox="1"/>
          <p:nvPr userDrawn="1"/>
        </p:nvSpPr>
        <p:spPr>
          <a:xfrm>
            <a:off x="5378073" y="6556248"/>
            <a:ext cx="3201233" cy="182880"/>
          </a:xfrm>
          <a:prstGeom prst="rect">
            <a:avLst/>
          </a:prstGeom>
          <a:noFill/>
        </p:spPr>
        <p:txBody>
          <a:bodyPr vert="horz" wrap="none" lIns="0" tIns="0" rIns="0" bIns="0" rtlCol="0" anchor="ctr" anchorCtr="0">
            <a:noAutofit/>
          </a:bodyPr>
          <a:lstStyle/>
          <a:p>
            <a:pPr algn="r"/>
            <a:r>
              <a:rPr lang="en-US" sz="850" dirty="0">
                <a:solidFill>
                  <a:srgbClr val="4E3629"/>
                </a:solidFill>
              </a:rPr>
              <a:t>Copyright © </a:t>
            </a:r>
            <a:r>
              <a:rPr lang="is-IS" sz="850" dirty="0">
                <a:solidFill>
                  <a:srgbClr val="4E3629"/>
                </a:solidFill>
              </a:rPr>
              <a:t>2019</a:t>
            </a:r>
            <a:r>
              <a:rPr lang="en-US" sz="850" dirty="0">
                <a:solidFill>
                  <a:srgbClr val="4E3629"/>
                </a:solidFill>
              </a:rPr>
              <a:t>, Oracle and/or its affiliates. All rights reserved.  |</a:t>
            </a:r>
          </a:p>
        </p:txBody>
      </p:sp>
      <p:sp>
        <p:nvSpPr>
          <p:cNvPr id="11" name="Content Placeholder 2"/>
          <p:cNvSpPr>
            <a:spLocks noGrp="1"/>
          </p:cNvSpPr>
          <p:nvPr>
            <p:ph idx="1"/>
          </p:nvPr>
        </p:nvSpPr>
        <p:spPr>
          <a:xfrm>
            <a:off x="531800" y="1984248"/>
            <a:ext cx="5260908" cy="4035552"/>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8"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9" name="Picture Placeholder 11"/>
          <p:cNvSpPr>
            <a:spLocks noGrp="1"/>
          </p:cNvSpPr>
          <p:nvPr>
            <p:ph type="pic" sz="quarter" idx="14"/>
          </p:nvPr>
        </p:nvSpPr>
        <p:spPr>
          <a:xfrm>
            <a:off x="6096000" y="2028247"/>
            <a:ext cx="3600266" cy="1874407"/>
          </a:xfrm>
        </p:spPr>
        <p:txBody>
          <a:bodyPr/>
          <a:lstStyle/>
          <a:p>
            <a:endParaRPr lang="en-US" dirty="0"/>
          </a:p>
        </p:txBody>
      </p:sp>
    </p:spTree>
    <p:extLst>
      <p:ext uri="{BB962C8B-B14F-4D97-AF65-F5344CB8AC3E}">
        <p14:creationId xmlns:p14="http://schemas.microsoft.com/office/powerpoint/2010/main" val="20103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4" grpId="0"/>
      <p:bldP spid="18" grpId="0" build="p">
        <p:tmplLst>
          <p:tmpl lvl="1">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fld id="{CECCD66E-6DF0-4B16-8ACA-D0D93A7B1DC8}" type="datetime1">
              <a:rPr lang="en-US">
                <a:solidFill>
                  <a:srgbClr val="5F5F5F">
                    <a:lumMod val="60000"/>
                    <a:lumOff val="40000"/>
                  </a:srgbClr>
                </a:solidFill>
              </a:rPr>
              <a:pPr/>
              <a:t>12/3/2020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0"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9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33983147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E0E2E1">
                    <a:lumMod val="75000"/>
                  </a:srgbClr>
                </a:solidFill>
              </a:rPr>
              <a:t>Confidential – Oracle Internal/Restricted/Highly Restricted</a:t>
            </a:r>
            <a:endParaRPr dirty="0">
              <a:solidFill>
                <a:srgbClr val="E0E2E1">
                  <a:lumMod val="75000"/>
                </a:srgbClr>
              </a:solidFill>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602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2.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image" Target="../media/image24.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image" Target="../media/image2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782" r:id="rId2"/>
    <p:sldLayoutId id="2147483746" r:id="rId3"/>
    <p:sldLayoutId id="2147483783" r:id="rId4"/>
    <p:sldLayoutId id="2147483814" r:id="rId5"/>
    <p:sldLayoutId id="2147483815" r:id="rId6"/>
    <p:sldLayoutId id="2147483749" r:id="rId7"/>
    <p:sldLayoutId id="2147483784" r:id="rId8"/>
    <p:sldLayoutId id="2147483750" r:id="rId9"/>
    <p:sldLayoutId id="2147483790" r:id="rId10"/>
    <p:sldLayoutId id="2147483779" r:id="rId11"/>
    <p:sldLayoutId id="2147483791" r:id="rId12"/>
    <p:sldLayoutId id="2147483751" r:id="rId13"/>
    <p:sldLayoutId id="2147483792" r:id="rId14"/>
    <p:sldLayoutId id="2147483752" r:id="rId15"/>
    <p:sldLayoutId id="2147483793" r:id="rId16"/>
    <p:sldLayoutId id="2147483753" r:id="rId17"/>
    <p:sldLayoutId id="2147483794" r:id="rId18"/>
    <p:sldLayoutId id="2147483756" r:id="rId19"/>
    <p:sldLayoutId id="2147483795" r:id="rId20"/>
    <p:sldLayoutId id="2147483754" r:id="rId21"/>
    <p:sldLayoutId id="2147483796" r:id="rId22"/>
    <p:sldLayoutId id="2147483778" r:id="rId23"/>
    <p:sldLayoutId id="2147483797" r:id="rId24"/>
    <p:sldLayoutId id="2147483757" r:id="rId25"/>
    <p:sldLayoutId id="2147483798" r:id="rId26"/>
    <p:sldLayoutId id="2147483774" r:id="rId27"/>
    <p:sldLayoutId id="2147483799" r:id="rId28"/>
    <p:sldLayoutId id="2147483759" r:id="rId29"/>
    <p:sldLayoutId id="2147483800" r:id="rId30"/>
    <p:sldLayoutId id="2147483775" r:id="rId31"/>
    <p:sldLayoutId id="2147483801" r:id="rId32"/>
    <p:sldLayoutId id="2147483760" r:id="rId33"/>
    <p:sldLayoutId id="2147483802" r:id="rId34"/>
    <p:sldLayoutId id="2147483776" r:id="rId35"/>
    <p:sldLayoutId id="2147483808" r:id="rId36"/>
    <p:sldLayoutId id="2147483773" r:id="rId37"/>
    <p:sldLayoutId id="2147483804" r:id="rId38"/>
    <p:sldLayoutId id="2147483777" r:id="rId39"/>
    <p:sldLayoutId id="2147483805" r:id="rId40"/>
    <p:sldLayoutId id="2147483761" r:id="rId41"/>
    <p:sldLayoutId id="2147483806" r:id="rId42"/>
    <p:sldLayoutId id="2147483781" r:id="rId43"/>
    <p:sldLayoutId id="2147483807" r:id="rId44"/>
    <p:sldLayoutId id="2147483762" r:id="rId45"/>
    <p:sldLayoutId id="2147483809" r:id="rId46"/>
    <p:sldLayoutId id="2147483766" r:id="rId47"/>
    <p:sldLayoutId id="2147483786" r:id="rId48"/>
    <p:sldLayoutId id="2147483769" r:id="rId49"/>
    <p:sldLayoutId id="2147483789" r:id="rId50"/>
    <p:sldLayoutId id="2147483768" r:id="rId51"/>
    <p:sldLayoutId id="2147483788" r:id="rId52"/>
    <p:sldLayoutId id="2147483763" r:id="rId53"/>
    <p:sldLayoutId id="2147483810" r:id="rId54"/>
    <p:sldLayoutId id="2147483744" r:id="rId55"/>
    <p:sldLayoutId id="2147483811" r:id="rId56"/>
    <p:sldLayoutId id="2147483742" r:id="rId57"/>
    <p:sldLayoutId id="2147483818" r:id="rId58"/>
    <p:sldLayoutId id="2147483821" r:id="rId59"/>
    <p:sldLayoutId id="2147483901" r:id="rId60"/>
    <p:sldLayoutId id="2147483942" r:id="rId61"/>
    <p:sldLayoutId id="2147483943" r:id="rId62"/>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8"/>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a:t>Confidential – © 2019 Oracle</a:t>
            </a:r>
          </a:p>
        </p:txBody>
      </p:sp>
    </p:spTree>
    <p:extLst>
      <p:ext uri="{BB962C8B-B14F-4D97-AF65-F5344CB8AC3E}">
        <p14:creationId xmlns:p14="http://schemas.microsoft.com/office/powerpoint/2010/main" val="155361153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fif"/><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50.jp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EB7621E-80C8-1246-943B-CCCE561AE1A0}"/>
              </a:ext>
            </a:extLst>
          </p:cNvPr>
          <p:cNvSpPr>
            <a:spLocks noGrp="1"/>
          </p:cNvSpPr>
          <p:nvPr>
            <p:ph type="body" sz="quarter" idx="34"/>
          </p:nvPr>
        </p:nvSpPr>
        <p:spPr>
          <a:xfrm>
            <a:off x="1077349" y="2745509"/>
            <a:ext cx="8138840" cy="683491"/>
          </a:xfrm>
        </p:spPr>
        <p:txBody>
          <a:bodyPr/>
          <a:lstStyle/>
          <a:p>
            <a:r>
              <a:rPr lang="en-US" sz="2800" dirty="0"/>
              <a:t>Project Three – Do you know your stroke risk?</a:t>
            </a:r>
          </a:p>
          <a:p>
            <a:r>
              <a:rPr lang="en-US" dirty="0"/>
              <a:t>December 5, 2020</a:t>
            </a:r>
          </a:p>
        </p:txBody>
      </p:sp>
      <p:sp>
        <p:nvSpPr>
          <p:cNvPr id="12" name="Text Placeholder 11">
            <a:extLst>
              <a:ext uri="{FF2B5EF4-FFF2-40B4-BE49-F238E27FC236}">
                <a16:creationId xmlns:a16="http://schemas.microsoft.com/office/drawing/2014/main" id="{8AD28C8F-E502-4145-8B73-9A41B878349A}"/>
              </a:ext>
            </a:extLst>
          </p:cNvPr>
          <p:cNvSpPr>
            <a:spLocks noGrp="1"/>
          </p:cNvSpPr>
          <p:nvPr>
            <p:ph type="body" sz="quarter" idx="35"/>
          </p:nvPr>
        </p:nvSpPr>
        <p:spPr>
          <a:xfrm>
            <a:off x="1018030" y="4313015"/>
            <a:ext cx="5922032" cy="1611924"/>
          </a:xfrm>
        </p:spPr>
        <p:txBody>
          <a:bodyPr/>
          <a:lstStyle/>
          <a:p>
            <a:r>
              <a:rPr lang="en-US" sz="2400" dirty="0"/>
              <a:t>Presented by Team 5</a:t>
            </a:r>
            <a:endParaRPr lang="en-US" sz="2400" b="0" dirty="0"/>
          </a:p>
          <a:p>
            <a:endParaRPr lang="en-US" b="0" dirty="0"/>
          </a:p>
          <a:p>
            <a:endParaRPr lang="en-US" dirty="0"/>
          </a:p>
        </p:txBody>
      </p:sp>
      <p:sp>
        <p:nvSpPr>
          <p:cNvPr id="10" name="Title 9">
            <a:extLst>
              <a:ext uri="{FF2B5EF4-FFF2-40B4-BE49-F238E27FC236}">
                <a16:creationId xmlns:a16="http://schemas.microsoft.com/office/drawing/2014/main" id="{2DEC4089-20B1-A444-A177-8EC824183F75}"/>
              </a:ext>
            </a:extLst>
          </p:cNvPr>
          <p:cNvSpPr>
            <a:spLocks noGrp="1"/>
          </p:cNvSpPr>
          <p:nvPr>
            <p:ph type="ctrTitle"/>
          </p:nvPr>
        </p:nvSpPr>
        <p:spPr>
          <a:xfrm>
            <a:off x="1016508" y="918907"/>
            <a:ext cx="10158984" cy="1025922"/>
          </a:xfrm>
        </p:spPr>
        <p:txBody>
          <a:bodyPr/>
          <a:lstStyle/>
          <a:p>
            <a:r>
              <a:rPr lang="en-US" dirty="0"/>
              <a:t>University of Minnesota</a:t>
            </a:r>
          </a:p>
        </p:txBody>
      </p:sp>
      <p:sp>
        <p:nvSpPr>
          <p:cNvPr id="9" name="Text Placeholder 17">
            <a:extLst>
              <a:ext uri="{FF2B5EF4-FFF2-40B4-BE49-F238E27FC236}">
                <a16:creationId xmlns:a16="http://schemas.microsoft.com/office/drawing/2014/main" id="{674239DC-E67C-4E8D-8445-12C24F254CB9}"/>
              </a:ext>
            </a:extLst>
          </p:cNvPr>
          <p:cNvSpPr>
            <a:spLocks noGrp="1"/>
          </p:cNvSpPr>
          <p:nvPr>
            <p:ph type="body" sz="quarter" idx="33"/>
          </p:nvPr>
        </p:nvSpPr>
        <p:spPr>
          <a:xfrm>
            <a:off x="1077348" y="1981907"/>
            <a:ext cx="10098143" cy="341247"/>
          </a:xfrm>
        </p:spPr>
        <p:txBody>
          <a:bodyPr/>
          <a:lstStyle/>
          <a:p>
            <a:r>
              <a:rPr lang="en-US" sz="2800" dirty="0"/>
              <a:t>Data Visualization and Analytics</a:t>
            </a:r>
          </a:p>
        </p:txBody>
      </p:sp>
    </p:spTree>
    <p:extLst>
      <p:ext uri="{BB962C8B-B14F-4D97-AF65-F5344CB8AC3E}">
        <p14:creationId xmlns:p14="http://schemas.microsoft.com/office/powerpoint/2010/main" val="405885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Meet the Team</a:t>
            </a:r>
          </a:p>
        </p:txBody>
      </p:sp>
      <p:pic>
        <p:nvPicPr>
          <p:cNvPr id="11" name="Picture 10" descr="A person wearing a suit and tie&#10;&#10;Description automatically generated">
            <a:extLst>
              <a:ext uri="{FF2B5EF4-FFF2-40B4-BE49-F238E27FC236}">
                <a16:creationId xmlns:a16="http://schemas.microsoft.com/office/drawing/2014/main" id="{0E0BEB83-7847-47CF-92B6-441D93BDF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278" y="1783879"/>
            <a:ext cx="2058206" cy="2058206"/>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53CFEC15-9C31-4650-90F5-E102A9BE9BDF}"/>
              </a:ext>
            </a:extLst>
          </p:cNvPr>
          <p:cNvSpPr txBox="1"/>
          <p:nvPr/>
        </p:nvSpPr>
        <p:spPr>
          <a:xfrm>
            <a:off x="6278853" y="3972048"/>
            <a:ext cx="2058206"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t>Emily </a:t>
            </a:r>
            <a:r>
              <a:rPr lang="en-US" b="1" dirty="0" err="1"/>
              <a:t>Frels</a:t>
            </a:r>
            <a:endParaRPr lang="en-US" b="1" dirty="0"/>
          </a:p>
        </p:txBody>
      </p:sp>
      <p:sp>
        <p:nvSpPr>
          <p:cNvPr id="37" name="TextBox 36">
            <a:extLst>
              <a:ext uri="{FF2B5EF4-FFF2-40B4-BE49-F238E27FC236}">
                <a16:creationId xmlns:a16="http://schemas.microsoft.com/office/drawing/2014/main" id="{9CDD7424-2F37-4143-851E-1CFBE698AB23}"/>
              </a:ext>
            </a:extLst>
          </p:cNvPr>
          <p:cNvSpPr txBox="1"/>
          <p:nvPr/>
        </p:nvSpPr>
        <p:spPr>
          <a:xfrm>
            <a:off x="762002" y="3948532"/>
            <a:ext cx="2058206"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Jeff Brown</a:t>
            </a:r>
          </a:p>
        </p:txBody>
      </p:sp>
      <p:sp>
        <p:nvSpPr>
          <p:cNvPr id="39" name="TextBox 38">
            <a:extLst>
              <a:ext uri="{FF2B5EF4-FFF2-40B4-BE49-F238E27FC236}">
                <a16:creationId xmlns:a16="http://schemas.microsoft.com/office/drawing/2014/main" id="{2F89E59E-82A9-4574-BDEF-52057EC02ACF}"/>
              </a:ext>
            </a:extLst>
          </p:cNvPr>
          <p:cNvSpPr txBox="1"/>
          <p:nvPr/>
        </p:nvSpPr>
        <p:spPr>
          <a:xfrm>
            <a:off x="9037278" y="3972048"/>
            <a:ext cx="2058206"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Jeanine Vincent</a:t>
            </a:r>
          </a:p>
        </p:txBody>
      </p:sp>
      <p:pic>
        <p:nvPicPr>
          <p:cNvPr id="6" name="Picture 5" descr="A person sitting on a bench&#10;&#10;Description automatically generated">
            <a:extLst>
              <a:ext uri="{FF2B5EF4-FFF2-40B4-BE49-F238E27FC236}">
                <a16:creationId xmlns:a16="http://schemas.microsoft.com/office/drawing/2014/main" id="{4CE10CA3-2AD2-43DF-A990-CD748C27F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52" y="1783879"/>
            <a:ext cx="2058206" cy="2058206"/>
          </a:xfrm>
          <a:prstGeom prst="rect">
            <a:avLst/>
          </a:prstGeom>
        </p:spPr>
      </p:pic>
      <p:pic>
        <p:nvPicPr>
          <p:cNvPr id="8" name="Picture 7" descr="A person wearing glasses and smiling at the camera&#10;&#10;Description automatically generated">
            <a:extLst>
              <a:ext uri="{FF2B5EF4-FFF2-40B4-BE49-F238E27FC236}">
                <a16:creationId xmlns:a16="http://schemas.microsoft.com/office/drawing/2014/main" id="{D48493E1-A590-444E-90FB-84EEFD46D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83879"/>
            <a:ext cx="2058206" cy="2058206"/>
          </a:xfrm>
          <a:prstGeom prst="rect">
            <a:avLst/>
          </a:prstGeom>
        </p:spPr>
      </p:pic>
      <p:pic>
        <p:nvPicPr>
          <p:cNvPr id="3" name="Picture 2">
            <a:extLst>
              <a:ext uri="{FF2B5EF4-FFF2-40B4-BE49-F238E27FC236}">
                <a16:creationId xmlns:a16="http://schemas.microsoft.com/office/drawing/2014/main" id="{13890C9B-BB00-4E57-8B0C-52BE5A7B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426" y="1783879"/>
            <a:ext cx="2058206" cy="2058206"/>
          </a:xfrm>
          <a:prstGeom prst="rect">
            <a:avLst/>
          </a:prstGeom>
        </p:spPr>
      </p:pic>
      <p:sp>
        <p:nvSpPr>
          <p:cNvPr id="12" name="TextBox 11">
            <a:extLst>
              <a:ext uri="{FF2B5EF4-FFF2-40B4-BE49-F238E27FC236}">
                <a16:creationId xmlns:a16="http://schemas.microsoft.com/office/drawing/2014/main" id="{F56DF7E4-9037-4BA6-80C4-E4814953E15E}"/>
              </a:ext>
            </a:extLst>
          </p:cNvPr>
          <p:cNvSpPr txBox="1"/>
          <p:nvPr/>
        </p:nvSpPr>
        <p:spPr>
          <a:xfrm>
            <a:off x="3520426" y="3948532"/>
            <a:ext cx="2058206"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Vincent </a:t>
            </a:r>
            <a:r>
              <a:rPr lang="en-US" b="1" dirty="0" err="1">
                <a:solidFill>
                  <a:schemeClr val="tx1"/>
                </a:solidFill>
              </a:rPr>
              <a:t>Dinolfo</a:t>
            </a:r>
            <a:r>
              <a:rPr lang="en-US" b="1" dirty="0">
                <a:solidFill>
                  <a:schemeClr val="tx1"/>
                </a:solidFill>
              </a:rPr>
              <a:t> </a:t>
            </a:r>
          </a:p>
        </p:txBody>
      </p:sp>
    </p:spTree>
    <p:extLst>
      <p:ext uri="{BB962C8B-B14F-4D97-AF65-F5344CB8AC3E}">
        <p14:creationId xmlns:p14="http://schemas.microsoft.com/office/powerpoint/2010/main" val="40967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par>
                                <p:cTn id="17" presetID="3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000" fill="hold"/>
                                        <p:tgtEl>
                                          <p:spTgt spid="35"/>
                                        </p:tgtEl>
                                        <p:attrNameLst>
                                          <p:attrName>ppt_w</p:attrName>
                                        </p:attrNameLst>
                                      </p:cBhvr>
                                      <p:tavLst>
                                        <p:tav tm="0">
                                          <p:val>
                                            <p:fltVal val="0"/>
                                          </p:val>
                                        </p:tav>
                                        <p:tav tm="100000">
                                          <p:val>
                                            <p:strVal val="#ppt_w"/>
                                          </p:val>
                                        </p:tav>
                                      </p:tavLst>
                                    </p:anim>
                                    <p:anim calcmode="lin" valueType="num">
                                      <p:cBhvr>
                                        <p:cTn id="38" dur="1000" fill="hold"/>
                                        <p:tgtEl>
                                          <p:spTgt spid="35"/>
                                        </p:tgtEl>
                                        <p:attrNameLst>
                                          <p:attrName>ppt_h</p:attrName>
                                        </p:attrNameLst>
                                      </p:cBhvr>
                                      <p:tavLst>
                                        <p:tav tm="0">
                                          <p:val>
                                            <p:fltVal val="0"/>
                                          </p:val>
                                        </p:tav>
                                        <p:tav tm="100000">
                                          <p:val>
                                            <p:strVal val="#ppt_h"/>
                                          </p:val>
                                        </p:tav>
                                      </p:tavLst>
                                    </p:anim>
                                    <p:anim calcmode="lin" valueType="num">
                                      <p:cBhvr>
                                        <p:cTn id="39" dur="1000" fill="hold"/>
                                        <p:tgtEl>
                                          <p:spTgt spid="35"/>
                                        </p:tgtEl>
                                        <p:attrNameLst>
                                          <p:attrName>style.rotation</p:attrName>
                                        </p:attrNameLst>
                                      </p:cBhvr>
                                      <p:tavLst>
                                        <p:tav tm="0">
                                          <p:val>
                                            <p:fltVal val="90"/>
                                          </p:val>
                                        </p:tav>
                                        <p:tav tm="100000">
                                          <p:val>
                                            <p:fltVal val="0"/>
                                          </p:val>
                                        </p:tav>
                                      </p:tavLst>
                                    </p:anim>
                                    <p:animEffect transition="in" filter="fade">
                                      <p:cBhvr>
                                        <p:cTn id="40" dur="1000"/>
                                        <p:tgtEl>
                                          <p:spTgt spid="35"/>
                                        </p:tgtEl>
                                      </p:cBhvr>
                                    </p:animEffect>
                                  </p:childTnLst>
                                </p:cTn>
                              </p:par>
                              <p:par>
                                <p:cTn id="41" presetID="3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1000" fill="hold"/>
                                        <p:tgtEl>
                                          <p:spTgt spid="39"/>
                                        </p:tgtEl>
                                        <p:attrNameLst>
                                          <p:attrName>ppt_w</p:attrName>
                                        </p:attrNameLst>
                                      </p:cBhvr>
                                      <p:tavLst>
                                        <p:tav tm="0">
                                          <p:val>
                                            <p:fltVal val="0"/>
                                          </p:val>
                                        </p:tav>
                                        <p:tav tm="100000">
                                          <p:val>
                                            <p:strVal val="#ppt_w"/>
                                          </p:val>
                                        </p:tav>
                                      </p:tavLst>
                                    </p:anim>
                                    <p:anim calcmode="lin" valueType="num">
                                      <p:cBhvr>
                                        <p:cTn id="50" dur="1000" fill="hold"/>
                                        <p:tgtEl>
                                          <p:spTgt spid="39"/>
                                        </p:tgtEl>
                                        <p:attrNameLst>
                                          <p:attrName>ppt_h</p:attrName>
                                        </p:attrNameLst>
                                      </p:cBhvr>
                                      <p:tavLst>
                                        <p:tav tm="0">
                                          <p:val>
                                            <p:fltVal val="0"/>
                                          </p:val>
                                        </p:tav>
                                        <p:tav tm="100000">
                                          <p:val>
                                            <p:strVal val="#ppt_h"/>
                                          </p:val>
                                        </p:tav>
                                      </p:tavLst>
                                    </p:anim>
                                    <p:anim calcmode="lin" valueType="num">
                                      <p:cBhvr>
                                        <p:cTn id="51" dur="1000" fill="hold"/>
                                        <p:tgtEl>
                                          <p:spTgt spid="39"/>
                                        </p:tgtEl>
                                        <p:attrNameLst>
                                          <p:attrName>style.rotation</p:attrName>
                                        </p:attrNameLst>
                                      </p:cBhvr>
                                      <p:tavLst>
                                        <p:tav tm="0">
                                          <p:val>
                                            <p:fltVal val="90"/>
                                          </p:val>
                                        </p:tav>
                                        <p:tav tm="100000">
                                          <p:val>
                                            <p:fltVal val="0"/>
                                          </p:val>
                                        </p:tav>
                                      </p:tavLst>
                                    </p:anim>
                                    <p:animEffect transition="in" filter="fade">
                                      <p:cBhvr>
                                        <p:cTn id="5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5E78EE-A908-7744-A094-00B08D36B178}"/>
              </a:ext>
            </a:extLst>
          </p:cNvPr>
          <p:cNvSpPr>
            <a:spLocks noGrp="1"/>
          </p:cNvSpPr>
          <p:nvPr>
            <p:ph type="title"/>
          </p:nvPr>
        </p:nvSpPr>
        <p:spPr/>
        <p:txBody>
          <a:bodyPr/>
          <a:lstStyle/>
          <a:p>
            <a:r>
              <a:rPr lang="en-US" dirty="0"/>
              <a:t>Tools We Used</a:t>
            </a:r>
          </a:p>
        </p:txBody>
      </p:sp>
      <p:pic>
        <p:nvPicPr>
          <p:cNvPr id="10" name="Picture 9" descr="Icon&#10;&#10;Description automatically generated">
            <a:extLst>
              <a:ext uri="{FF2B5EF4-FFF2-40B4-BE49-F238E27FC236}">
                <a16:creationId xmlns:a16="http://schemas.microsoft.com/office/drawing/2014/main" id="{0542C1E0-802D-4905-B74F-6FEDBD8E7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114" y="2036918"/>
            <a:ext cx="1351946" cy="1136738"/>
          </a:xfrm>
          <a:prstGeom prst="rect">
            <a:avLst/>
          </a:prstGeom>
        </p:spPr>
      </p:pic>
      <p:pic>
        <p:nvPicPr>
          <p:cNvPr id="13" name="Picture 12" descr="Icon&#10;&#10;Description automatically generated">
            <a:extLst>
              <a:ext uri="{FF2B5EF4-FFF2-40B4-BE49-F238E27FC236}">
                <a16:creationId xmlns:a16="http://schemas.microsoft.com/office/drawing/2014/main" id="{E692A510-BA74-4978-B218-DBF422AC2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7505" y="1584781"/>
            <a:ext cx="804656" cy="1136737"/>
          </a:xfrm>
          <a:prstGeom prst="rect">
            <a:avLst/>
          </a:prstGeom>
        </p:spPr>
      </p:pic>
      <p:pic>
        <p:nvPicPr>
          <p:cNvPr id="15" name="Picture 14">
            <a:extLst>
              <a:ext uri="{FF2B5EF4-FFF2-40B4-BE49-F238E27FC236}">
                <a16:creationId xmlns:a16="http://schemas.microsoft.com/office/drawing/2014/main" id="{6D4F652B-00C3-48C6-98F6-ADD7236451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121" y="3518722"/>
            <a:ext cx="2952447" cy="1151372"/>
          </a:xfrm>
          <a:prstGeom prst="rect">
            <a:avLst/>
          </a:prstGeom>
        </p:spPr>
      </p:pic>
      <p:pic>
        <p:nvPicPr>
          <p:cNvPr id="17" name="Picture 16" descr="Logo, icon&#10;&#10;Description automatically generated">
            <a:extLst>
              <a:ext uri="{FF2B5EF4-FFF2-40B4-BE49-F238E27FC236}">
                <a16:creationId xmlns:a16="http://schemas.microsoft.com/office/drawing/2014/main" id="{E2B93ABA-9DF8-4EFF-B2DD-8412E5A22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194" y="1301959"/>
            <a:ext cx="1136737" cy="1136737"/>
          </a:xfrm>
          <a:prstGeom prst="rect">
            <a:avLst/>
          </a:prstGeom>
        </p:spPr>
      </p:pic>
      <p:pic>
        <p:nvPicPr>
          <p:cNvPr id="19" name="Picture 18" descr="Logo&#10;&#10;Description automatically generated">
            <a:extLst>
              <a:ext uri="{FF2B5EF4-FFF2-40B4-BE49-F238E27FC236}">
                <a16:creationId xmlns:a16="http://schemas.microsoft.com/office/drawing/2014/main" id="{BA72F850-BAD3-47F4-A841-B5DD690EFF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9600" y="5422397"/>
            <a:ext cx="1136737" cy="1136737"/>
          </a:xfrm>
          <a:prstGeom prst="rect">
            <a:avLst/>
          </a:prstGeom>
        </p:spPr>
      </p:pic>
      <p:pic>
        <p:nvPicPr>
          <p:cNvPr id="21" name="Picture 20" descr="Logo&#10;&#10;Description automatically generated">
            <a:extLst>
              <a:ext uri="{FF2B5EF4-FFF2-40B4-BE49-F238E27FC236}">
                <a16:creationId xmlns:a16="http://schemas.microsoft.com/office/drawing/2014/main" id="{5A945F3C-9C76-43F7-8AC0-A337FB4C32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999" y="5595690"/>
            <a:ext cx="3073459" cy="790152"/>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8098FD14-2A88-40E0-8969-305D06FCDD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8568" y="3518722"/>
            <a:ext cx="2659627" cy="1496040"/>
          </a:xfrm>
          <a:prstGeom prst="rect">
            <a:avLst/>
          </a:prstGeom>
        </p:spPr>
      </p:pic>
      <p:pic>
        <p:nvPicPr>
          <p:cNvPr id="25" name="Picture 24">
            <a:extLst>
              <a:ext uri="{FF2B5EF4-FFF2-40B4-BE49-F238E27FC236}">
                <a16:creationId xmlns:a16="http://schemas.microsoft.com/office/drawing/2014/main" id="{3820D8D1-BA5A-45DD-92B5-D8198F1348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041" y="1725772"/>
            <a:ext cx="3017280" cy="1565356"/>
          </a:xfrm>
          <a:prstGeom prst="rect">
            <a:avLst/>
          </a:prstGeom>
        </p:spPr>
      </p:pic>
      <p:pic>
        <p:nvPicPr>
          <p:cNvPr id="27" name="Picture 26">
            <a:extLst>
              <a:ext uri="{FF2B5EF4-FFF2-40B4-BE49-F238E27FC236}">
                <a16:creationId xmlns:a16="http://schemas.microsoft.com/office/drawing/2014/main" id="{C9A1F368-5BF0-48B6-94B5-F83A36B11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9301" y="1725772"/>
            <a:ext cx="2462248" cy="1329614"/>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CDC64532-5093-4194-96FB-A53251FB16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4876" y="3764334"/>
            <a:ext cx="2462248" cy="1485556"/>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A39C7A47-4E2D-432D-9D11-46C273BF16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65551" y="5053103"/>
            <a:ext cx="1394033" cy="1394033"/>
          </a:xfrm>
          <a:prstGeom prst="rect">
            <a:avLst/>
          </a:prstGeom>
        </p:spPr>
      </p:pic>
    </p:spTree>
    <p:extLst>
      <p:ext uri="{BB962C8B-B14F-4D97-AF65-F5344CB8AC3E}">
        <p14:creationId xmlns:p14="http://schemas.microsoft.com/office/powerpoint/2010/main" val="290501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80">
                                          <p:stCondLst>
                                            <p:cond delay="0"/>
                                          </p:stCondLst>
                                        </p:cTn>
                                        <p:tgtEl>
                                          <p:spTgt spid="25"/>
                                        </p:tgtEl>
                                      </p:cBhvr>
                                    </p:animEffect>
                                    <p:anim calcmode="lin" valueType="num">
                                      <p:cBhvr>
                                        <p:cTn id="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gtEl>
                                      </p:cBhvr>
                                      <p:to x="100000" y="60000"/>
                                    </p:animScale>
                                    <p:animScale>
                                      <p:cBhvr>
                                        <p:cTn id="14" dur="166" decel="50000">
                                          <p:stCondLst>
                                            <p:cond delay="676"/>
                                          </p:stCondLst>
                                        </p:cTn>
                                        <p:tgtEl>
                                          <p:spTgt spid="25"/>
                                        </p:tgtEl>
                                      </p:cBhvr>
                                      <p:to x="100000" y="100000"/>
                                    </p:animScale>
                                    <p:animScale>
                                      <p:cBhvr>
                                        <p:cTn id="15" dur="26">
                                          <p:stCondLst>
                                            <p:cond delay="1312"/>
                                          </p:stCondLst>
                                        </p:cTn>
                                        <p:tgtEl>
                                          <p:spTgt spid="25"/>
                                        </p:tgtEl>
                                      </p:cBhvr>
                                      <p:to x="100000" y="80000"/>
                                    </p:animScale>
                                    <p:animScale>
                                      <p:cBhvr>
                                        <p:cTn id="16" dur="166" decel="50000">
                                          <p:stCondLst>
                                            <p:cond delay="1338"/>
                                          </p:stCondLst>
                                        </p:cTn>
                                        <p:tgtEl>
                                          <p:spTgt spid="25"/>
                                        </p:tgtEl>
                                      </p:cBhvr>
                                      <p:to x="100000" y="100000"/>
                                    </p:animScale>
                                    <p:animScale>
                                      <p:cBhvr>
                                        <p:cTn id="17" dur="26">
                                          <p:stCondLst>
                                            <p:cond delay="1642"/>
                                          </p:stCondLst>
                                        </p:cTn>
                                        <p:tgtEl>
                                          <p:spTgt spid="25"/>
                                        </p:tgtEl>
                                      </p:cBhvr>
                                      <p:to x="100000" y="90000"/>
                                    </p:animScale>
                                    <p:animScale>
                                      <p:cBhvr>
                                        <p:cTn id="18" dur="166" decel="50000">
                                          <p:stCondLst>
                                            <p:cond delay="1668"/>
                                          </p:stCondLst>
                                        </p:cTn>
                                        <p:tgtEl>
                                          <p:spTgt spid="25"/>
                                        </p:tgtEl>
                                      </p:cBhvr>
                                      <p:to x="100000" y="100000"/>
                                    </p:animScale>
                                    <p:animScale>
                                      <p:cBhvr>
                                        <p:cTn id="19" dur="26">
                                          <p:stCondLst>
                                            <p:cond delay="1808"/>
                                          </p:stCondLst>
                                        </p:cTn>
                                        <p:tgtEl>
                                          <p:spTgt spid="25"/>
                                        </p:tgtEl>
                                      </p:cBhvr>
                                      <p:to x="100000" y="95000"/>
                                    </p:animScale>
                                    <p:animScale>
                                      <p:cBhvr>
                                        <p:cTn id="20" dur="166" decel="50000">
                                          <p:stCondLst>
                                            <p:cond delay="1834"/>
                                          </p:stCondLst>
                                        </p:cTn>
                                        <p:tgtEl>
                                          <p:spTgt spid="2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80">
                                          <p:stCondLst>
                                            <p:cond delay="0"/>
                                          </p:stCondLst>
                                        </p:cTn>
                                        <p:tgtEl>
                                          <p:spTgt spid="21"/>
                                        </p:tgtEl>
                                      </p:cBhvr>
                                    </p:animEffect>
                                    <p:anim calcmode="lin" valueType="num">
                                      <p:cBhvr>
                                        <p:cTn id="4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5" dur="26">
                                          <p:stCondLst>
                                            <p:cond delay="650"/>
                                          </p:stCondLst>
                                        </p:cTn>
                                        <p:tgtEl>
                                          <p:spTgt spid="21"/>
                                        </p:tgtEl>
                                      </p:cBhvr>
                                      <p:to x="100000" y="60000"/>
                                    </p:animScale>
                                    <p:animScale>
                                      <p:cBhvr>
                                        <p:cTn id="46" dur="166" decel="50000">
                                          <p:stCondLst>
                                            <p:cond delay="676"/>
                                          </p:stCondLst>
                                        </p:cTn>
                                        <p:tgtEl>
                                          <p:spTgt spid="21"/>
                                        </p:tgtEl>
                                      </p:cBhvr>
                                      <p:to x="100000" y="100000"/>
                                    </p:animScale>
                                    <p:animScale>
                                      <p:cBhvr>
                                        <p:cTn id="47" dur="26">
                                          <p:stCondLst>
                                            <p:cond delay="1312"/>
                                          </p:stCondLst>
                                        </p:cTn>
                                        <p:tgtEl>
                                          <p:spTgt spid="21"/>
                                        </p:tgtEl>
                                      </p:cBhvr>
                                      <p:to x="100000" y="80000"/>
                                    </p:animScale>
                                    <p:animScale>
                                      <p:cBhvr>
                                        <p:cTn id="48" dur="166" decel="50000">
                                          <p:stCondLst>
                                            <p:cond delay="1338"/>
                                          </p:stCondLst>
                                        </p:cTn>
                                        <p:tgtEl>
                                          <p:spTgt spid="21"/>
                                        </p:tgtEl>
                                      </p:cBhvr>
                                      <p:to x="100000" y="100000"/>
                                    </p:animScale>
                                    <p:animScale>
                                      <p:cBhvr>
                                        <p:cTn id="49" dur="26">
                                          <p:stCondLst>
                                            <p:cond delay="1642"/>
                                          </p:stCondLst>
                                        </p:cTn>
                                        <p:tgtEl>
                                          <p:spTgt spid="21"/>
                                        </p:tgtEl>
                                      </p:cBhvr>
                                      <p:to x="100000" y="90000"/>
                                    </p:animScale>
                                    <p:animScale>
                                      <p:cBhvr>
                                        <p:cTn id="50" dur="166" decel="50000">
                                          <p:stCondLst>
                                            <p:cond delay="1668"/>
                                          </p:stCondLst>
                                        </p:cTn>
                                        <p:tgtEl>
                                          <p:spTgt spid="21"/>
                                        </p:tgtEl>
                                      </p:cBhvr>
                                      <p:to x="100000" y="100000"/>
                                    </p:animScale>
                                    <p:animScale>
                                      <p:cBhvr>
                                        <p:cTn id="51" dur="26">
                                          <p:stCondLst>
                                            <p:cond delay="1808"/>
                                          </p:stCondLst>
                                        </p:cTn>
                                        <p:tgtEl>
                                          <p:spTgt spid="21"/>
                                        </p:tgtEl>
                                      </p:cBhvr>
                                      <p:to x="100000" y="95000"/>
                                    </p:animScale>
                                    <p:animScale>
                                      <p:cBhvr>
                                        <p:cTn id="52" dur="166" decel="50000">
                                          <p:stCondLst>
                                            <p:cond delay="1834"/>
                                          </p:stCondLst>
                                        </p:cTn>
                                        <p:tgtEl>
                                          <p:spTgt spid="21"/>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80">
                                          <p:stCondLst>
                                            <p:cond delay="0"/>
                                          </p:stCondLst>
                                        </p:cTn>
                                        <p:tgtEl>
                                          <p:spTgt spid="27"/>
                                        </p:tgtEl>
                                      </p:cBhvr>
                                    </p:animEffect>
                                    <p:anim calcmode="lin" valueType="num">
                                      <p:cBhvr>
                                        <p:cTn id="5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61" dur="26">
                                          <p:stCondLst>
                                            <p:cond delay="650"/>
                                          </p:stCondLst>
                                        </p:cTn>
                                        <p:tgtEl>
                                          <p:spTgt spid="27"/>
                                        </p:tgtEl>
                                      </p:cBhvr>
                                      <p:to x="100000" y="60000"/>
                                    </p:animScale>
                                    <p:animScale>
                                      <p:cBhvr>
                                        <p:cTn id="62" dur="166" decel="50000">
                                          <p:stCondLst>
                                            <p:cond delay="676"/>
                                          </p:stCondLst>
                                        </p:cTn>
                                        <p:tgtEl>
                                          <p:spTgt spid="27"/>
                                        </p:tgtEl>
                                      </p:cBhvr>
                                      <p:to x="100000" y="100000"/>
                                    </p:animScale>
                                    <p:animScale>
                                      <p:cBhvr>
                                        <p:cTn id="63" dur="26">
                                          <p:stCondLst>
                                            <p:cond delay="1312"/>
                                          </p:stCondLst>
                                        </p:cTn>
                                        <p:tgtEl>
                                          <p:spTgt spid="27"/>
                                        </p:tgtEl>
                                      </p:cBhvr>
                                      <p:to x="100000" y="80000"/>
                                    </p:animScale>
                                    <p:animScale>
                                      <p:cBhvr>
                                        <p:cTn id="64" dur="166" decel="50000">
                                          <p:stCondLst>
                                            <p:cond delay="1338"/>
                                          </p:stCondLst>
                                        </p:cTn>
                                        <p:tgtEl>
                                          <p:spTgt spid="27"/>
                                        </p:tgtEl>
                                      </p:cBhvr>
                                      <p:to x="100000" y="100000"/>
                                    </p:animScale>
                                    <p:animScale>
                                      <p:cBhvr>
                                        <p:cTn id="65" dur="26">
                                          <p:stCondLst>
                                            <p:cond delay="1642"/>
                                          </p:stCondLst>
                                        </p:cTn>
                                        <p:tgtEl>
                                          <p:spTgt spid="27"/>
                                        </p:tgtEl>
                                      </p:cBhvr>
                                      <p:to x="100000" y="90000"/>
                                    </p:animScale>
                                    <p:animScale>
                                      <p:cBhvr>
                                        <p:cTn id="66" dur="166" decel="50000">
                                          <p:stCondLst>
                                            <p:cond delay="1668"/>
                                          </p:stCondLst>
                                        </p:cTn>
                                        <p:tgtEl>
                                          <p:spTgt spid="27"/>
                                        </p:tgtEl>
                                      </p:cBhvr>
                                      <p:to x="100000" y="100000"/>
                                    </p:animScale>
                                    <p:animScale>
                                      <p:cBhvr>
                                        <p:cTn id="67" dur="26">
                                          <p:stCondLst>
                                            <p:cond delay="1808"/>
                                          </p:stCondLst>
                                        </p:cTn>
                                        <p:tgtEl>
                                          <p:spTgt spid="27"/>
                                        </p:tgtEl>
                                      </p:cBhvr>
                                      <p:to x="100000" y="95000"/>
                                    </p:animScale>
                                    <p:animScale>
                                      <p:cBhvr>
                                        <p:cTn id="68" dur="166" decel="50000">
                                          <p:stCondLst>
                                            <p:cond delay="1834"/>
                                          </p:stCondLst>
                                        </p:cTn>
                                        <p:tgtEl>
                                          <p:spTgt spid="27"/>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down)">
                                      <p:cBhvr>
                                        <p:cTn id="71" dur="580">
                                          <p:stCondLst>
                                            <p:cond delay="0"/>
                                          </p:stCondLst>
                                        </p:cTn>
                                        <p:tgtEl>
                                          <p:spTgt spid="29"/>
                                        </p:tgtEl>
                                      </p:cBhvr>
                                    </p:animEffect>
                                    <p:anim calcmode="lin" valueType="num">
                                      <p:cBhvr>
                                        <p:cTn id="7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77" dur="26">
                                          <p:stCondLst>
                                            <p:cond delay="650"/>
                                          </p:stCondLst>
                                        </p:cTn>
                                        <p:tgtEl>
                                          <p:spTgt spid="29"/>
                                        </p:tgtEl>
                                      </p:cBhvr>
                                      <p:to x="100000" y="60000"/>
                                    </p:animScale>
                                    <p:animScale>
                                      <p:cBhvr>
                                        <p:cTn id="78" dur="166" decel="50000">
                                          <p:stCondLst>
                                            <p:cond delay="676"/>
                                          </p:stCondLst>
                                        </p:cTn>
                                        <p:tgtEl>
                                          <p:spTgt spid="29"/>
                                        </p:tgtEl>
                                      </p:cBhvr>
                                      <p:to x="100000" y="100000"/>
                                    </p:animScale>
                                    <p:animScale>
                                      <p:cBhvr>
                                        <p:cTn id="79" dur="26">
                                          <p:stCondLst>
                                            <p:cond delay="1312"/>
                                          </p:stCondLst>
                                        </p:cTn>
                                        <p:tgtEl>
                                          <p:spTgt spid="29"/>
                                        </p:tgtEl>
                                      </p:cBhvr>
                                      <p:to x="100000" y="80000"/>
                                    </p:animScale>
                                    <p:animScale>
                                      <p:cBhvr>
                                        <p:cTn id="80" dur="166" decel="50000">
                                          <p:stCondLst>
                                            <p:cond delay="1338"/>
                                          </p:stCondLst>
                                        </p:cTn>
                                        <p:tgtEl>
                                          <p:spTgt spid="29"/>
                                        </p:tgtEl>
                                      </p:cBhvr>
                                      <p:to x="100000" y="100000"/>
                                    </p:animScale>
                                    <p:animScale>
                                      <p:cBhvr>
                                        <p:cTn id="81" dur="26">
                                          <p:stCondLst>
                                            <p:cond delay="1642"/>
                                          </p:stCondLst>
                                        </p:cTn>
                                        <p:tgtEl>
                                          <p:spTgt spid="29"/>
                                        </p:tgtEl>
                                      </p:cBhvr>
                                      <p:to x="100000" y="90000"/>
                                    </p:animScale>
                                    <p:animScale>
                                      <p:cBhvr>
                                        <p:cTn id="82" dur="166" decel="50000">
                                          <p:stCondLst>
                                            <p:cond delay="1668"/>
                                          </p:stCondLst>
                                        </p:cTn>
                                        <p:tgtEl>
                                          <p:spTgt spid="29"/>
                                        </p:tgtEl>
                                      </p:cBhvr>
                                      <p:to x="100000" y="100000"/>
                                    </p:animScale>
                                    <p:animScale>
                                      <p:cBhvr>
                                        <p:cTn id="83" dur="26">
                                          <p:stCondLst>
                                            <p:cond delay="1808"/>
                                          </p:stCondLst>
                                        </p:cTn>
                                        <p:tgtEl>
                                          <p:spTgt spid="29"/>
                                        </p:tgtEl>
                                      </p:cBhvr>
                                      <p:to x="100000" y="95000"/>
                                    </p:animScale>
                                    <p:animScale>
                                      <p:cBhvr>
                                        <p:cTn id="84" dur="166" decel="50000">
                                          <p:stCondLst>
                                            <p:cond delay="1834"/>
                                          </p:stCondLst>
                                        </p:cTn>
                                        <p:tgtEl>
                                          <p:spTgt spid="29"/>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80">
                                          <p:stCondLst>
                                            <p:cond delay="0"/>
                                          </p:stCondLst>
                                        </p:cTn>
                                        <p:tgtEl>
                                          <p:spTgt spid="17"/>
                                        </p:tgtEl>
                                      </p:cBhvr>
                                    </p:animEffect>
                                    <p:anim calcmode="lin" valueType="num">
                                      <p:cBhvr>
                                        <p:cTn id="8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3" dur="26">
                                          <p:stCondLst>
                                            <p:cond delay="650"/>
                                          </p:stCondLst>
                                        </p:cTn>
                                        <p:tgtEl>
                                          <p:spTgt spid="17"/>
                                        </p:tgtEl>
                                      </p:cBhvr>
                                      <p:to x="100000" y="60000"/>
                                    </p:animScale>
                                    <p:animScale>
                                      <p:cBhvr>
                                        <p:cTn id="94" dur="166" decel="50000">
                                          <p:stCondLst>
                                            <p:cond delay="676"/>
                                          </p:stCondLst>
                                        </p:cTn>
                                        <p:tgtEl>
                                          <p:spTgt spid="17"/>
                                        </p:tgtEl>
                                      </p:cBhvr>
                                      <p:to x="100000" y="100000"/>
                                    </p:animScale>
                                    <p:animScale>
                                      <p:cBhvr>
                                        <p:cTn id="95" dur="26">
                                          <p:stCondLst>
                                            <p:cond delay="1312"/>
                                          </p:stCondLst>
                                        </p:cTn>
                                        <p:tgtEl>
                                          <p:spTgt spid="17"/>
                                        </p:tgtEl>
                                      </p:cBhvr>
                                      <p:to x="100000" y="80000"/>
                                    </p:animScale>
                                    <p:animScale>
                                      <p:cBhvr>
                                        <p:cTn id="96" dur="166" decel="50000">
                                          <p:stCondLst>
                                            <p:cond delay="1338"/>
                                          </p:stCondLst>
                                        </p:cTn>
                                        <p:tgtEl>
                                          <p:spTgt spid="17"/>
                                        </p:tgtEl>
                                      </p:cBhvr>
                                      <p:to x="100000" y="100000"/>
                                    </p:animScale>
                                    <p:animScale>
                                      <p:cBhvr>
                                        <p:cTn id="97" dur="26">
                                          <p:stCondLst>
                                            <p:cond delay="1642"/>
                                          </p:stCondLst>
                                        </p:cTn>
                                        <p:tgtEl>
                                          <p:spTgt spid="17"/>
                                        </p:tgtEl>
                                      </p:cBhvr>
                                      <p:to x="100000" y="90000"/>
                                    </p:animScale>
                                    <p:animScale>
                                      <p:cBhvr>
                                        <p:cTn id="98" dur="166" decel="50000">
                                          <p:stCondLst>
                                            <p:cond delay="1668"/>
                                          </p:stCondLst>
                                        </p:cTn>
                                        <p:tgtEl>
                                          <p:spTgt spid="17"/>
                                        </p:tgtEl>
                                      </p:cBhvr>
                                      <p:to x="100000" y="100000"/>
                                    </p:animScale>
                                    <p:animScale>
                                      <p:cBhvr>
                                        <p:cTn id="99" dur="26">
                                          <p:stCondLst>
                                            <p:cond delay="1808"/>
                                          </p:stCondLst>
                                        </p:cTn>
                                        <p:tgtEl>
                                          <p:spTgt spid="17"/>
                                        </p:tgtEl>
                                      </p:cBhvr>
                                      <p:to x="100000" y="95000"/>
                                    </p:animScale>
                                    <p:animScale>
                                      <p:cBhvr>
                                        <p:cTn id="100" dur="166" decel="50000">
                                          <p:stCondLst>
                                            <p:cond delay="1834"/>
                                          </p:stCondLst>
                                        </p:cTn>
                                        <p:tgtEl>
                                          <p:spTgt spid="17"/>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80">
                                          <p:stCondLst>
                                            <p:cond delay="0"/>
                                          </p:stCondLst>
                                        </p:cTn>
                                        <p:tgtEl>
                                          <p:spTgt spid="13"/>
                                        </p:tgtEl>
                                      </p:cBhvr>
                                    </p:animEffect>
                                    <p:anim calcmode="lin" valueType="num">
                                      <p:cBhvr>
                                        <p:cTn id="10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09" dur="26">
                                          <p:stCondLst>
                                            <p:cond delay="650"/>
                                          </p:stCondLst>
                                        </p:cTn>
                                        <p:tgtEl>
                                          <p:spTgt spid="13"/>
                                        </p:tgtEl>
                                      </p:cBhvr>
                                      <p:to x="100000" y="60000"/>
                                    </p:animScale>
                                    <p:animScale>
                                      <p:cBhvr>
                                        <p:cTn id="110" dur="166" decel="50000">
                                          <p:stCondLst>
                                            <p:cond delay="676"/>
                                          </p:stCondLst>
                                        </p:cTn>
                                        <p:tgtEl>
                                          <p:spTgt spid="13"/>
                                        </p:tgtEl>
                                      </p:cBhvr>
                                      <p:to x="100000" y="100000"/>
                                    </p:animScale>
                                    <p:animScale>
                                      <p:cBhvr>
                                        <p:cTn id="111" dur="26">
                                          <p:stCondLst>
                                            <p:cond delay="1312"/>
                                          </p:stCondLst>
                                        </p:cTn>
                                        <p:tgtEl>
                                          <p:spTgt spid="13"/>
                                        </p:tgtEl>
                                      </p:cBhvr>
                                      <p:to x="100000" y="80000"/>
                                    </p:animScale>
                                    <p:animScale>
                                      <p:cBhvr>
                                        <p:cTn id="112" dur="166" decel="50000">
                                          <p:stCondLst>
                                            <p:cond delay="1338"/>
                                          </p:stCondLst>
                                        </p:cTn>
                                        <p:tgtEl>
                                          <p:spTgt spid="13"/>
                                        </p:tgtEl>
                                      </p:cBhvr>
                                      <p:to x="100000" y="100000"/>
                                    </p:animScale>
                                    <p:animScale>
                                      <p:cBhvr>
                                        <p:cTn id="113" dur="26">
                                          <p:stCondLst>
                                            <p:cond delay="1642"/>
                                          </p:stCondLst>
                                        </p:cTn>
                                        <p:tgtEl>
                                          <p:spTgt spid="13"/>
                                        </p:tgtEl>
                                      </p:cBhvr>
                                      <p:to x="100000" y="90000"/>
                                    </p:animScale>
                                    <p:animScale>
                                      <p:cBhvr>
                                        <p:cTn id="114" dur="166" decel="50000">
                                          <p:stCondLst>
                                            <p:cond delay="1668"/>
                                          </p:stCondLst>
                                        </p:cTn>
                                        <p:tgtEl>
                                          <p:spTgt spid="13"/>
                                        </p:tgtEl>
                                      </p:cBhvr>
                                      <p:to x="100000" y="100000"/>
                                    </p:animScale>
                                    <p:animScale>
                                      <p:cBhvr>
                                        <p:cTn id="115" dur="26">
                                          <p:stCondLst>
                                            <p:cond delay="1808"/>
                                          </p:stCondLst>
                                        </p:cTn>
                                        <p:tgtEl>
                                          <p:spTgt spid="13"/>
                                        </p:tgtEl>
                                      </p:cBhvr>
                                      <p:to x="100000" y="95000"/>
                                    </p:animScale>
                                    <p:animScale>
                                      <p:cBhvr>
                                        <p:cTn id="116" dur="166" decel="50000">
                                          <p:stCondLst>
                                            <p:cond delay="1834"/>
                                          </p:stCondLst>
                                        </p:cTn>
                                        <p:tgtEl>
                                          <p:spTgt spid="13"/>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wipe(down)">
                                      <p:cBhvr>
                                        <p:cTn id="119" dur="580">
                                          <p:stCondLst>
                                            <p:cond delay="0"/>
                                          </p:stCondLst>
                                        </p:cTn>
                                        <p:tgtEl>
                                          <p:spTgt spid="10"/>
                                        </p:tgtEl>
                                      </p:cBhvr>
                                    </p:animEffect>
                                    <p:anim calcmode="lin" valueType="num">
                                      <p:cBhvr>
                                        <p:cTn id="1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
                                        </p:tgtEl>
                                      </p:cBhvr>
                                      <p:to x="100000" y="60000"/>
                                    </p:animScale>
                                    <p:animScale>
                                      <p:cBhvr>
                                        <p:cTn id="126" dur="166" decel="50000">
                                          <p:stCondLst>
                                            <p:cond delay="676"/>
                                          </p:stCondLst>
                                        </p:cTn>
                                        <p:tgtEl>
                                          <p:spTgt spid="10"/>
                                        </p:tgtEl>
                                      </p:cBhvr>
                                      <p:to x="100000" y="100000"/>
                                    </p:animScale>
                                    <p:animScale>
                                      <p:cBhvr>
                                        <p:cTn id="127" dur="26">
                                          <p:stCondLst>
                                            <p:cond delay="1312"/>
                                          </p:stCondLst>
                                        </p:cTn>
                                        <p:tgtEl>
                                          <p:spTgt spid="10"/>
                                        </p:tgtEl>
                                      </p:cBhvr>
                                      <p:to x="100000" y="80000"/>
                                    </p:animScale>
                                    <p:animScale>
                                      <p:cBhvr>
                                        <p:cTn id="128" dur="166" decel="50000">
                                          <p:stCondLst>
                                            <p:cond delay="1338"/>
                                          </p:stCondLst>
                                        </p:cTn>
                                        <p:tgtEl>
                                          <p:spTgt spid="10"/>
                                        </p:tgtEl>
                                      </p:cBhvr>
                                      <p:to x="100000" y="100000"/>
                                    </p:animScale>
                                    <p:animScale>
                                      <p:cBhvr>
                                        <p:cTn id="129" dur="26">
                                          <p:stCondLst>
                                            <p:cond delay="1642"/>
                                          </p:stCondLst>
                                        </p:cTn>
                                        <p:tgtEl>
                                          <p:spTgt spid="10"/>
                                        </p:tgtEl>
                                      </p:cBhvr>
                                      <p:to x="100000" y="90000"/>
                                    </p:animScale>
                                    <p:animScale>
                                      <p:cBhvr>
                                        <p:cTn id="130" dur="166" decel="50000">
                                          <p:stCondLst>
                                            <p:cond delay="1668"/>
                                          </p:stCondLst>
                                        </p:cTn>
                                        <p:tgtEl>
                                          <p:spTgt spid="10"/>
                                        </p:tgtEl>
                                      </p:cBhvr>
                                      <p:to x="100000" y="100000"/>
                                    </p:animScale>
                                    <p:animScale>
                                      <p:cBhvr>
                                        <p:cTn id="131" dur="26">
                                          <p:stCondLst>
                                            <p:cond delay="1808"/>
                                          </p:stCondLst>
                                        </p:cTn>
                                        <p:tgtEl>
                                          <p:spTgt spid="10"/>
                                        </p:tgtEl>
                                      </p:cBhvr>
                                      <p:to x="100000" y="95000"/>
                                    </p:animScale>
                                    <p:animScale>
                                      <p:cBhvr>
                                        <p:cTn id="132" dur="166" decel="50000">
                                          <p:stCondLst>
                                            <p:cond delay="1834"/>
                                          </p:stCondLst>
                                        </p:cTn>
                                        <p:tgtEl>
                                          <p:spTgt spid="10"/>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15"/>
                                        </p:tgtEl>
                                        <p:attrNameLst>
                                          <p:attrName>style.visibility</p:attrName>
                                        </p:attrNameLst>
                                      </p:cBhvr>
                                      <p:to>
                                        <p:strVal val="visible"/>
                                      </p:to>
                                    </p:set>
                                    <p:animEffect transition="in" filter="wipe(down)">
                                      <p:cBhvr>
                                        <p:cTn id="135" dur="580">
                                          <p:stCondLst>
                                            <p:cond delay="0"/>
                                          </p:stCondLst>
                                        </p:cTn>
                                        <p:tgtEl>
                                          <p:spTgt spid="15"/>
                                        </p:tgtEl>
                                      </p:cBhvr>
                                    </p:animEffect>
                                    <p:anim calcmode="lin" valueType="num">
                                      <p:cBhvr>
                                        <p:cTn id="13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41" dur="26">
                                          <p:stCondLst>
                                            <p:cond delay="650"/>
                                          </p:stCondLst>
                                        </p:cTn>
                                        <p:tgtEl>
                                          <p:spTgt spid="15"/>
                                        </p:tgtEl>
                                      </p:cBhvr>
                                      <p:to x="100000" y="60000"/>
                                    </p:animScale>
                                    <p:animScale>
                                      <p:cBhvr>
                                        <p:cTn id="142" dur="166" decel="50000">
                                          <p:stCondLst>
                                            <p:cond delay="676"/>
                                          </p:stCondLst>
                                        </p:cTn>
                                        <p:tgtEl>
                                          <p:spTgt spid="15"/>
                                        </p:tgtEl>
                                      </p:cBhvr>
                                      <p:to x="100000" y="100000"/>
                                    </p:animScale>
                                    <p:animScale>
                                      <p:cBhvr>
                                        <p:cTn id="143" dur="26">
                                          <p:stCondLst>
                                            <p:cond delay="1312"/>
                                          </p:stCondLst>
                                        </p:cTn>
                                        <p:tgtEl>
                                          <p:spTgt spid="15"/>
                                        </p:tgtEl>
                                      </p:cBhvr>
                                      <p:to x="100000" y="80000"/>
                                    </p:animScale>
                                    <p:animScale>
                                      <p:cBhvr>
                                        <p:cTn id="144" dur="166" decel="50000">
                                          <p:stCondLst>
                                            <p:cond delay="1338"/>
                                          </p:stCondLst>
                                        </p:cTn>
                                        <p:tgtEl>
                                          <p:spTgt spid="15"/>
                                        </p:tgtEl>
                                      </p:cBhvr>
                                      <p:to x="100000" y="100000"/>
                                    </p:animScale>
                                    <p:animScale>
                                      <p:cBhvr>
                                        <p:cTn id="145" dur="26">
                                          <p:stCondLst>
                                            <p:cond delay="1642"/>
                                          </p:stCondLst>
                                        </p:cTn>
                                        <p:tgtEl>
                                          <p:spTgt spid="15"/>
                                        </p:tgtEl>
                                      </p:cBhvr>
                                      <p:to x="100000" y="90000"/>
                                    </p:animScale>
                                    <p:animScale>
                                      <p:cBhvr>
                                        <p:cTn id="146" dur="166" decel="50000">
                                          <p:stCondLst>
                                            <p:cond delay="1668"/>
                                          </p:stCondLst>
                                        </p:cTn>
                                        <p:tgtEl>
                                          <p:spTgt spid="15"/>
                                        </p:tgtEl>
                                      </p:cBhvr>
                                      <p:to x="100000" y="100000"/>
                                    </p:animScale>
                                    <p:animScale>
                                      <p:cBhvr>
                                        <p:cTn id="147" dur="26">
                                          <p:stCondLst>
                                            <p:cond delay="1808"/>
                                          </p:stCondLst>
                                        </p:cTn>
                                        <p:tgtEl>
                                          <p:spTgt spid="15"/>
                                        </p:tgtEl>
                                      </p:cBhvr>
                                      <p:to x="100000" y="95000"/>
                                    </p:animScale>
                                    <p:animScale>
                                      <p:cBhvr>
                                        <p:cTn id="148" dur="166" decel="50000">
                                          <p:stCondLst>
                                            <p:cond delay="1834"/>
                                          </p:stCondLst>
                                        </p:cTn>
                                        <p:tgtEl>
                                          <p:spTgt spid="1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wipe(down)">
                                      <p:cBhvr>
                                        <p:cTn id="151" dur="580">
                                          <p:stCondLst>
                                            <p:cond delay="0"/>
                                          </p:stCondLst>
                                        </p:cTn>
                                        <p:tgtEl>
                                          <p:spTgt spid="19"/>
                                        </p:tgtEl>
                                      </p:cBhvr>
                                    </p:animEffect>
                                    <p:anim calcmode="lin" valueType="num">
                                      <p:cBhvr>
                                        <p:cTn id="15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57" dur="26">
                                          <p:stCondLst>
                                            <p:cond delay="650"/>
                                          </p:stCondLst>
                                        </p:cTn>
                                        <p:tgtEl>
                                          <p:spTgt spid="19"/>
                                        </p:tgtEl>
                                      </p:cBhvr>
                                      <p:to x="100000" y="60000"/>
                                    </p:animScale>
                                    <p:animScale>
                                      <p:cBhvr>
                                        <p:cTn id="158" dur="166" decel="50000">
                                          <p:stCondLst>
                                            <p:cond delay="676"/>
                                          </p:stCondLst>
                                        </p:cTn>
                                        <p:tgtEl>
                                          <p:spTgt spid="19"/>
                                        </p:tgtEl>
                                      </p:cBhvr>
                                      <p:to x="100000" y="100000"/>
                                    </p:animScale>
                                    <p:animScale>
                                      <p:cBhvr>
                                        <p:cTn id="159" dur="26">
                                          <p:stCondLst>
                                            <p:cond delay="1312"/>
                                          </p:stCondLst>
                                        </p:cTn>
                                        <p:tgtEl>
                                          <p:spTgt spid="19"/>
                                        </p:tgtEl>
                                      </p:cBhvr>
                                      <p:to x="100000" y="80000"/>
                                    </p:animScale>
                                    <p:animScale>
                                      <p:cBhvr>
                                        <p:cTn id="160" dur="166" decel="50000">
                                          <p:stCondLst>
                                            <p:cond delay="1338"/>
                                          </p:stCondLst>
                                        </p:cTn>
                                        <p:tgtEl>
                                          <p:spTgt spid="19"/>
                                        </p:tgtEl>
                                      </p:cBhvr>
                                      <p:to x="100000" y="100000"/>
                                    </p:animScale>
                                    <p:animScale>
                                      <p:cBhvr>
                                        <p:cTn id="161" dur="26">
                                          <p:stCondLst>
                                            <p:cond delay="1642"/>
                                          </p:stCondLst>
                                        </p:cTn>
                                        <p:tgtEl>
                                          <p:spTgt spid="19"/>
                                        </p:tgtEl>
                                      </p:cBhvr>
                                      <p:to x="100000" y="90000"/>
                                    </p:animScale>
                                    <p:animScale>
                                      <p:cBhvr>
                                        <p:cTn id="162" dur="166" decel="50000">
                                          <p:stCondLst>
                                            <p:cond delay="1668"/>
                                          </p:stCondLst>
                                        </p:cTn>
                                        <p:tgtEl>
                                          <p:spTgt spid="19"/>
                                        </p:tgtEl>
                                      </p:cBhvr>
                                      <p:to x="100000" y="100000"/>
                                    </p:animScale>
                                    <p:animScale>
                                      <p:cBhvr>
                                        <p:cTn id="163" dur="26">
                                          <p:stCondLst>
                                            <p:cond delay="1808"/>
                                          </p:stCondLst>
                                        </p:cTn>
                                        <p:tgtEl>
                                          <p:spTgt spid="19"/>
                                        </p:tgtEl>
                                      </p:cBhvr>
                                      <p:to x="100000" y="95000"/>
                                    </p:animScale>
                                    <p:animScale>
                                      <p:cBhvr>
                                        <p:cTn id="164" dur="166" decel="50000">
                                          <p:stCondLst>
                                            <p:cond delay="1834"/>
                                          </p:stCondLst>
                                        </p:cTn>
                                        <p:tgtEl>
                                          <p:spTgt spid="19"/>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down)">
                                      <p:cBhvr>
                                        <p:cTn id="167" dur="580">
                                          <p:stCondLst>
                                            <p:cond delay="0"/>
                                          </p:stCondLst>
                                        </p:cTn>
                                        <p:tgtEl>
                                          <p:spTgt spid="33"/>
                                        </p:tgtEl>
                                      </p:cBhvr>
                                    </p:animEffect>
                                    <p:anim calcmode="lin" valueType="num">
                                      <p:cBhvr>
                                        <p:cTn id="16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73" dur="26">
                                          <p:stCondLst>
                                            <p:cond delay="650"/>
                                          </p:stCondLst>
                                        </p:cTn>
                                        <p:tgtEl>
                                          <p:spTgt spid="33"/>
                                        </p:tgtEl>
                                      </p:cBhvr>
                                      <p:to x="100000" y="60000"/>
                                    </p:animScale>
                                    <p:animScale>
                                      <p:cBhvr>
                                        <p:cTn id="174" dur="166" decel="50000">
                                          <p:stCondLst>
                                            <p:cond delay="676"/>
                                          </p:stCondLst>
                                        </p:cTn>
                                        <p:tgtEl>
                                          <p:spTgt spid="33"/>
                                        </p:tgtEl>
                                      </p:cBhvr>
                                      <p:to x="100000" y="100000"/>
                                    </p:animScale>
                                    <p:animScale>
                                      <p:cBhvr>
                                        <p:cTn id="175" dur="26">
                                          <p:stCondLst>
                                            <p:cond delay="1312"/>
                                          </p:stCondLst>
                                        </p:cTn>
                                        <p:tgtEl>
                                          <p:spTgt spid="33"/>
                                        </p:tgtEl>
                                      </p:cBhvr>
                                      <p:to x="100000" y="80000"/>
                                    </p:animScale>
                                    <p:animScale>
                                      <p:cBhvr>
                                        <p:cTn id="176" dur="166" decel="50000">
                                          <p:stCondLst>
                                            <p:cond delay="1338"/>
                                          </p:stCondLst>
                                        </p:cTn>
                                        <p:tgtEl>
                                          <p:spTgt spid="33"/>
                                        </p:tgtEl>
                                      </p:cBhvr>
                                      <p:to x="100000" y="100000"/>
                                    </p:animScale>
                                    <p:animScale>
                                      <p:cBhvr>
                                        <p:cTn id="177" dur="26">
                                          <p:stCondLst>
                                            <p:cond delay="1642"/>
                                          </p:stCondLst>
                                        </p:cTn>
                                        <p:tgtEl>
                                          <p:spTgt spid="33"/>
                                        </p:tgtEl>
                                      </p:cBhvr>
                                      <p:to x="100000" y="90000"/>
                                    </p:animScale>
                                    <p:animScale>
                                      <p:cBhvr>
                                        <p:cTn id="178" dur="166" decel="50000">
                                          <p:stCondLst>
                                            <p:cond delay="1668"/>
                                          </p:stCondLst>
                                        </p:cTn>
                                        <p:tgtEl>
                                          <p:spTgt spid="33"/>
                                        </p:tgtEl>
                                      </p:cBhvr>
                                      <p:to x="100000" y="100000"/>
                                    </p:animScale>
                                    <p:animScale>
                                      <p:cBhvr>
                                        <p:cTn id="179" dur="26">
                                          <p:stCondLst>
                                            <p:cond delay="1808"/>
                                          </p:stCondLst>
                                        </p:cTn>
                                        <p:tgtEl>
                                          <p:spTgt spid="33"/>
                                        </p:tgtEl>
                                      </p:cBhvr>
                                      <p:to x="100000" y="95000"/>
                                    </p:animScale>
                                    <p:animScale>
                                      <p:cBhvr>
                                        <p:cTn id="180"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Our Process</a:t>
            </a:r>
          </a:p>
        </p:txBody>
      </p:sp>
      <p:graphicFrame>
        <p:nvGraphicFramePr>
          <p:cNvPr id="26" name="Content Placeholder 3">
            <a:extLst>
              <a:ext uri="{FF2B5EF4-FFF2-40B4-BE49-F238E27FC236}">
                <a16:creationId xmlns:a16="http://schemas.microsoft.com/office/drawing/2014/main" id="{A9E81388-3506-4224-87D3-B1F28D5952DB}"/>
              </a:ext>
            </a:extLst>
          </p:cNvPr>
          <p:cNvGraphicFramePr>
            <a:graphicFrameLocks/>
          </p:cNvGraphicFramePr>
          <p:nvPr>
            <p:extLst>
              <p:ext uri="{D42A27DB-BD31-4B8C-83A1-F6EECF244321}">
                <p14:modId xmlns:p14="http://schemas.microsoft.com/office/powerpoint/2010/main" val="1867673174"/>
              </p:ext>
            </p:extLst>
          </p:nvPr>
        </p:nvGraphicFramePr>
        <p:xfrm>
          <a:off x="122886" y="594725"/>
          <a:ext cx="11833934" cy="3347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 name="Rectangle 54">
            <a:extLst>
              <a:ext uri="{FF2B5EF4-FFF2-40B4-BE49-F238E27FC236}">
                <a16:creationId xmlns:a16="http://schemas.microsoft.com/office/drawing/2014/main" id="{3CDE584E-7E56-4E2E-B8E4-173141EF222C}"/>
              </a:ext>
            </a:extLst>
          </p:cNvPr>
          <p:cNvSpPr/>
          <p:nvPr/>
        </p:nvSpPr>
        <p:spPr>
          <a:xfrm>
            <a:off x="122886" y="3093899"/>
            <a:ext cx="1224651" cy="64123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ysClr val="windowText" lastClr="000000"/>
                </a:solidFill>
              </a:rPr>
              <a:t>Determine what kind of problem we have</a:t>
            </a:r>
          </a:p>
        </p:txBody>
      </p:sp>
      <p:sp>
        <p:nvSpPr>
          <p:cNvPr id="56" name="Rectangle 55">
            <a:extLst>
              <a:ext uri="{FF2B5EF4-FFF2-40B4-BE49-F238E27FC236}">
                <a16:creationId xmlns:a16="http://schemas.microsoft.com/office/drawing/2014/main" id="{B0841030-46B6-48C9-B974-6967BC0E5E6E}"/>
              </a:ext>
            </a:extLst>
          </p:cNvPr>
          <p:cNvSpPr/>
          <p:nvPr/>
        </p:nvSpPr>
        <p:spPr>
          <a:xfrm>
            <a:off x="122886" y="3855452"/>
            <a:ext cx="1224651" cy="100839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The problem is a supervised binary classification (if person will suffer a stroke or not)</a:t>
            </a:r>
          </a:p>
        </p:txBody>
      </p:sp>
      <p:sp>
        <p:nvSpPr>
          <p:cNvPr id="57" name="Rectangle 56">
            <a:extLst>
              <a:ext uri="{FF2B5EF4-FFF2-40B4-BE49-F238E27FC236}">
                <a16:creationId xmlns:a16="http://schemas.microsoft.com/office/drawing/2014/main" id="{976712D2-7D25-466E-8A9C-07E6E20E0B15}"/>
              </a:ext>
            </a:extLst>
          </p:cNvPr>
          <p:cNvSpPr/>
          <p:nvPr/>
        </p:nvSpPr>
        <p:spPr>
          <a:xfrm>
            <a:off x="1454381" y="3093898"/>
            <a:ext cx="1224651" cy="48081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Source: ScienceDirect</a:t>
            </a:r>
          </a:p>
        </p:txBody>
      </p:sp>
      <p:sp>
        <p:nvSpPr>
          <p:cNvPr id="58" name="Rectangle 57">
            <a:extLst>
              <a:ext uri="{FF2B5EF4-FFF2-40B4-BE49-F238E27FC236}">
                <a16:creationId xmlns:a16="http://schemas.microsoft.com/office/drawing/2014/main" id="{49D1FD8C-107B-4E76-A8B2-973CC47E673F}"/>
              </a:ext>
            </a:extLst>
          </p:cNvPr>
          <p:cNvSpPr/>
          <p:nvPr/>
        </p:nvSpPr>
        <p:spPr>
          <a:xfrm>
            <a:off x="4109193" y="3091224"/>
            <a:ext cx="1224651" cy="131483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Explore the dataset: number of samples, presence of missing values, class imbalance, etc.</a:t>
            </a:r>
          </a:p>
        </p:txBody>
      </p:sp>
      <p:sp>
        <p:nvSpPr>
          <p:cNvPr id="59" name="Rectangle 58">
            <a:extLst>
              <a:ext uri="{FF2B5EF4-FFF2-40B4-BE49-F238E27FC236}">
                <a16:creationId xmlns:a16="http://schemas.microsoft.com/office/drawing/2014/main" id="{1F9F0AC5-D786-4B49-BFB8-1DA99A6DFB22}"/>
              </a:ext>
            </a:extLst>
          </p:cNvPr>
          <p:cNvSpPr/>
          <p:nvPr/>
        </p:nvSpPr>
        <p:spPr>
          <a:xfrm>
            <a:off x="4109193" y="5107730"/>
            <a:ext cx="1224651" cy="99325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Need to address issue of imbalance data set (fewer strokes than non strokes)</a:t>
            </a:r>
          </a:p>
        </p:txBody>
      </p:sp>
      <p:sp>
        <p:nvSpPr>
          <p:cNvPr id="60" name="Rectangle 59">
            <a:extLst>
              <a:ext uri="{FF2B5EF4-FFF2-40B4-BE49-F238E27FC236}">
                <a16:creationId xmlns:a16="http://schemas.microsoft.com/office/drawing/2014/main" id="{A24AFDAA-FF86-4C1E-BA96-8055E634F0D4}"/>
              </a:ext>
            </a:extLst>
          </p:cNvPr>
          <p:cNvSpPr/>
          <p:nvPr/>
        </p:nvSpPr>
        <p:spPr>
          <a:xfrm>
            <a:off x="5427527" y="5685760"/>
            <a:ext cx="1224651" cy="115503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Since some variables are categorical, convert them into numerical variables</a:t>
            </a:r>
          </a:p>
        </p:txBody>
      </p:sp>
      <p:sp>
        <p:nvSpPr>
          <p:cNvPr id="61" name="Rectangle 60">
            <a:extLst>
              <a:ext uri="{FF2B5EF4-FFF2-40B4-BE49-F238E27FC236}">
                <a16:creationId xmlns:a16="http://schemas.microsoft.com/office/drawing/2014/main" id="{5CE09A54-596F-4731-8433-9671C14A1371}"/>
              </a:ext>
            </a:extLst>
          </p:cNvPr>
          <p:cNvSpPr/>
          <p:nvPr/>
        </p:nvSpPr>
        <p:spPr>
          <a:xfrm>
            <a:off x="4109193" y="4503306"/>
            <a:ext cx="1224651" cy="50717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783 strokes (1.8%)</a:t>
            </a:r>
          </a:p>
        </p:txBody>
      </p:sp>
      <p:sp>
        <p:nvSpPr>
          <p:cNvPr id="62" name="Rectangle 61">
            <a:extLst>
              <a:ext uri="{FF2B5EF4-FFF2-40B4-BE49-F238E27FC236}">
                <a16:creationId xmlns:a16="http://schemas.microsoft.com/office/drawing/2014/main" id="{6594C987-4230-4298-B46A-3A3A25EF1698}"/>
              </a:ext>
            </a:extLst>
          </p:cNvPr>
          <p:cNvSpPr/>
          <p:nvPr/>
        </p:nvSpPr>
        <p:spPr>
          <a:xfrm>
            <a:off x="1454381" y="3690197"/>
            <a:ext cx="1224651" cy="81578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The medical dataset contains 43,400 records of potential patients</a:t>
            </a:r>
          </a:p>
        </p:txBody>
      </p:sp>
      <p:sp>
        <p:nvSpPr>
          <p:cNvPr id="63" name="Rectangle 62">
            <a:extLst>
              <a:ext uri="{FF2B5EF4-FFF2-40B4-BE49-F238E27FC236}">
                <a16:creationId xmlns:a16="http://schemas.microsoft.com/office/drawing/2014/main" id="{5A3F95CA-F6CF-4A2E-8F9B-0EF298768560}"/>
              </a:ext>
            </a:extLst>
          </p:cNvPr>
          <p:cNvSpPr/>
          <p:nvPr/>
        </p:nvSpPr>
        <p:spPr>
          <a:xfrm>
            <a:off x="5437962" y="3080305"/>
            <a:ext cx="1224651" cy="131483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Since only 3% of BMI data are missing, replace them with the median/mode since they are the same value</a:t>
            </a:r>
          </a:p>
        </p:txBody>
      </p:sp>
      <p:sp>
        <p:nvSpPr>
          <p:cNvPr id="64" name="Rectangle 63">
            <a:extLst>
              <a:ext uri="{FF2B5EF4-FFF2-40B4-BE49-F238E27FC236}">
                <a16:creationId xmlns:a16="http://schemas.microsoft.com/office/drawing/2014/main" id="{BD35EB25-5A02-40FE-B699-8170332F15D9}"/>
              </a:ext>
            </a:extLst>
          </p:cNvPr>
          <p:cNvSpPr/>
          <p:nvPr/>
        </p:nvSpPr>
        <p:spPr>
          <a:xfrm>
            <a:off x="5427527" y="4509114"/>
            <a:ext cx="1224651" cy="106435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Missing '</a:t>
            </a:r>
            <a:r>
              <a:rPr lang="en-US" sz="1100" b="1" dirty="0" err="1">
                <a:solidFill>
                  <a:schemeClr val="tx1"/>
                </a:solidFill>
              </a:rPr>
              <a:t>smoking_status</a:t>
            </a:r>
            <a:r>
              <a:rPr lang="en-US" sz="1100" b="1" dirty="0">
                <a:solidFill>
                  <a:schemeClr val="tx1"/>
                </a:solidFill>
              </a:rPr>
              <a:t>’ that accounts for 30.63% of overall samples are dropped</a:t>
            </a:r>
          </a:p>
        </p:txBody>
      </p:sp>
      <p:sp>
        <p:nvSpPr>
          <p:cNvPr id="65" name="Rectangle 64">
            <a:extLst>
              <a:ext uri="{FF2B5EF4-FFF2-40B4-BE49-F238E27FC236}">
                <a16:creationId xmlns:a16="http://schemas.microsoft.com/office/drawing/2014/main" id="{6647FA5E-CDAB-4AB6-9EBE-7012FAE454D3}"/>
              </a:ext>
            </a:extLst>
          </p:cNvPr>
          <p:cNvSpPr/>
          <p:nvPr/>
        </p:nvSpPr>
        <p:spPr>
          <a:xfrm>
            <a:off x="2780424" y="3091224"/>
            <a:ext cx="1224651" cy="287643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488950">
              <a:lnSpc>
                <a:spcPct val="90000"/>
              </a:lnSpc>
              <a:spcBef>
                <a:spcPct val="0"/>
              </a:spcBef>
              <a:spcAft>
                <a:spcPct val="35000"/>
              </a:spcAft>
            </a:pPr>
            <a:r>
              <a:rPr lang="en-US" sz="1100" b="1" dirty="0">
                <a:solidFill>
                  <a:schemeClr val="tx1"/>
                </a:solidFill>
              </a:rPr>
              <a:t>Divide and conquer</a:t>
            </a:r>
          </a:p>
          <a:p>
            <a:pPr marL="228600" lvl="0" indent="-228600" defTabSz="488950">
              <a:lnSpc>
                <a:spcPct val="90000"/>
              </a:lnSpc>
              <a:spcBef>
                <a:spcPct val="0"/>
              </a:spcBef>
              <a:spcAft>
                <a:spcPct val="35000"/>
              </a:spcAft>
              <a:buAutoNum type="arabicPeriod"/>
            </a:pPr>
            <a:r>
              <a:rPr lang="en-US" sz="1100" b="1" dirty="0">
                <a:solidFill>
                  <a:schemeClr val="tx1"/>
                </a:solidFill>
              </a:rPr>
              <a:t>Get the Data</a:t>
            </a:r>
          </a:p>
          <a:p>
            <a:pPr marL="228600" lvl="0" indent="-228600" defTabSz="488950">
              <a:lnSpc>
                <a:spcPct val="90000"/>
              </a:lnSpc>
              <a:spcBef>
                <a:spcPct val="0"/>
              </a:spcBef>
              <a:spcAft>
                <a:spcPct val="35000"/>
              </a:spcAft>
              <a:buAutoNum type="arabicPeriod"/>
            </a:pPr>
            <a:r>
              <a:rPr lang="en-US" sz="1100" b="1" dirty="0">
                <a:solidFill>
                  <a:schemeClr val="tx1"/>
                </a:solidFill>
              </a:rPr>
              <a:t>Train 5 to 7 ML models</a:t>
            </a:r>
          </a:p>
          <a:p>
            <a:pPr marL="228600" lvl="0" indent="-228600" defTabSz="488950">
              <a:lnSpc>
                <a:spcPct val="90000"/>
              </a:lnSpc>
              <a:spcBef>
                <a:spcPct val="0"/>
              </a:spcBef>
              <a:spcAft>
                <a:spcPct val="35000"/>
              </a:spcAft>
              <a:buAutoNum type="arabicPeriod"/>
            </a:pPr>
            <a:r>
              <a:rPr lang="en-US" sz="1100" b="1" dirty="0">
                <a:solidFill>
                  <a:schemeClr val="tx1"/>
                </a:solidFill>
              </a:rPr>
              <a:t>Create website with multiple pages</a:t>
            </a:r>
          </a:p>
          <a:p>
            <a:pPr marL="228600" lvl="0" indent="-228600" defTabSz="488950">
              <a:lnSpc>
                <a:spcPct val="90000"/>
              </a:lnSpc>
              <a:spcBef>
                <a:spcPct val="0"/>
              </a:spcBef>
              <a:spcAft>
                <a:spcPct val="35000"/>
              </a:spcAft>
              <a:buAutoNum type="arabicPeriod"/>
            </a:pPr>
            <a:r>
              <a:rPr lang="en-US" sz="1100" b="1" dirty="0">
                <a:solidFill>
                  <a:schemeClr val="tx1"/>
                </a:solidFill>
              </a:rPr>
              <a:t>Create readme and presentation slide deck</a:t>
            </a:r>
          </a:p>
          <a:p>
            <a:pPr marL="228600" lvl="0" indent="-228600" defTabSz="488950">
              <a:lnSpc>
                <a:spcPct val="90000"/>
              </a:lnSpc>
              <a:spcBef>
                <a:spcPct val="0"/>
              </a:spcBef>
              <a:spcAft>
                <a:spcPct val="35000"/>
              </a:spcAft>
              <a:buAutoNum type="arabicPeriod"/>
            </a:pPr>
            <a:r>
              <a:rPr lang="en-US" sz="1100" b="1" dirty="0">
                <a:solidFill>
                  <a:schemeClr val="tx1"/>
                </a:solidFill>
              </a:rPr>
              <a:t>Pull everything together</a:t>
            </a:r>
            <a:endParaRPr lang="pt-BR" sz="1100" b="1" dirty="0">
              <a:solidFill>
                <a:schemeClr val="tx1"/>
              </a:solidFill>
            </a:endParaRPr>
          </a:p>
        </p:txBody>
      </p:sp>
      <p:sp>
        <p:nvSpPr>
          <p:cNvPr id="66" name="Rectangle 65">
            <a:extLst>
              <a:ext uri="{FF2B5EF4-FFF2-40B4-BE49-F238E27FC236}">
                <a16:creationId xmlns:a16="http://schemas.microsoft.com/office/drawing/2014/main" id="{0F9B37E7-7E6C-42E5-91A4-D0E11AB8451D}"/>
              </a:ext>
            </a:extLst>
          </p:cNvPr>
          <p:cNvSpPr/>
          <p:nvPr/>
        </p:nvSpPr>
        <p:spPr>
          <a:xfrm>
            <a:off x="8090048" y="3083113"/>
            <a:ext cx="1224651" cy="132575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Try out a few different learning algorithms, evaluate them, compare them and choose the best model</a:t>
            </a:r>
          </a:p>
        </p:txBody>
      </p:sp>
      <p:sp>
        <p:nvSpPr>
          <p:cNvPr id="67" name="Rectangle 66">
            <a:extLst>
              <a:ext uri="{FF2B5EF4-FFF2-40B4-BE49-F238E27FC236}">
                <a16:creationId xmlns:a16="http://schemas.microsoft.com/office/drawing/2014/main" id="{FE537CE3-FCEF-488C-8660-72D780B47F6F}"/>
              </a:ext>
            </a:extLst>
          </p:cNvPr>
          <p:cNvSpPr/>
          <p:nvPr/>
        </p:nvSpPr>
        <p:spPr>
          <a:xfrm>
            <a:off x="6764005" y="3080305"/>
            <a:ext cx="1224651" cy="98881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Numerical and categorical analysis – charts deployed to website</a:t>
            </a:r>
          </a:p>
        </p:txBody>
      </p:sp>
      <p:sp>
        <p:nvSpPr>
          <p:cNvPr id="68" name="Rectangle 67">
            <a:extLst>
              <a:ext uri="{FF2B5EF4-FFF2-40B4-BE49-F238E27FC236}">
                <a16:creationId xmlns:a16="http://schemas.microsoft.com/office/drawing/2014/main" id="{97110A30-7CA9-467C-966B-0A9AF72E2C14}"/>
              </a:ext>
            </a:extLst>
          </p:cNvPr>
          <p:cNvSpPr/>
          <p:nvPr/>
        </p:nvSpPr>
        <p:spPr>
          <a:xfrm>
            <a:off x="6764005" y="4181419"/>
            <a:ext cx="1224651" cy="208185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Handle class imbalance with the oversampling technique called SMOTE – it  synthesizing new samples from the minority class to have the same number of samples as the majority class</a:t>
            </a:r>
          </a:p>
        </p:txBody>
      </p:sp>
      <p:sp>
        <p:nvSpPr>
          <p:cNvPr id="69" name="Rectangle 68">
            <a:extLst>
              <a:ext uri="{FF2B5EF4-FFF2-40B4-BE49-F238E27FC236}">
                <a16:creationId xmlns:a16="http://schemas.microsoft.com/office/drawing/2014/main" id="{C909678E-80DF-4995-8516-E0DC986D8F8F}"/>
              </a:ext>
            </a:extLst>
          </p:cNvPr>
          <p:cNvSpPr/>
          <p:nvPr/>
        </p:nvSpPr>
        <p:spPr>
          <a:xfrm>
            <a:off x="8090048" y="4503307"/>
            <a:ext cx="1224651" cy="235469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Implement and benchmark the performance of the following 7 ML algorithms:</a:t>
            </a:r>
          </a:p>
          <a:p>
            <a:pPr marL="228600" lvl="0" indent="-228600" defTabSz="488950">
              <a:lnSpc>
                <a:spcPct val="90000"/>
              </a:lnSpc>
              <a:spcBef>
                <a:spcPct val="0"/>
              </a:spcBef>
              <a:spcAft>
                <a:spcPct val="35000"/>
              </a:spcAft>
              <a:buAutoNum type="arabicPeriod"/>
            </a:pPr>
            <a:r>
              <a:rPr lang="en-US" sz="1100" b="1" dirty="0">
                <a:solidFill>
                  <a:schemeClr val="tx1"/>
                </a:solidFill>
              </a:rPr>
              <a:t>LR</a:t>
            </a:r>
          </a:p>
          <a:p>
            <a:pPr marL="228600" lvl="0" indent="-228600" defTabSz="488950">
              <a:lnSpc>
                <a:spcPct val="90000"/>
              </a:lnSpc>
              <a:spcBef>
                <a:spcPct val="0"/>
              </a:spcBef>
              <a:spcAft>
                <a:spcPct val="35000"/>
              </a:spcAft>
              <a:buAutoNum type="arabicPeriod"/>
            </a:pPr>
            <a:r>
              <a:rPr lang="en-US" sz="1100" b="1" dirty="0">
                <a:solidFill>
                  <a:schemeClr val="tx1"/>
                </a:solidFill>
              </a:rPr>
              <a:t>DT</a:t>
            </a:r>
          </a:p>
          <a:p>
            <a:pPr marL="228600" lvl="0" indent="-228600" defTabSz="488950">
              <a:lnSpc>
                <a:spcPct val="90000"/>
              </a:lnSpc>
              <a:spcBef>
                <a:spcPct val="0"/>
              </a:spcBef>
              <a:spcAft>
                <a:spcPct val="35000"/>
              </a:spcAft>
              <a:buAutoNum type="arabicPeriod"/>
            </a:pPr>
            <a:r>
              <a:rPr lang="en-US" sz="1100" b="1" dirty="0">
                <a:solidFill>
                  <a:schemeClr val="tx1"/>
                </a:solidFill>
              </a:rPr>
              <a:t>RF</a:t>
            </a:r>
          </a:p>
          <a:p>
            <a:pPr marL="228600" lvl="0" indent="-228600" defTabSz="488950">
              <a:lnSpc>
                <a:spcPct val="90000"/>
              </a:lnSpc>
              <a:spcBef>
                <a:spcPct val="0"/>
              </a:spcBef>
              <a:spcAft>
                <a:spcPct val="35000"/>
              </a:spcAft>
              <a:buAutoNum type="arabicPeriod"/>
            </a:pPr>
            <a:r>
              <a:rPr lang="en-US" sz="1100" b="1" dirty="0">
                <a:solidFill>
                  <a:schemeClr val="tx1"/>
                </a:solidFill>
              </a:rPr>
              <a:t>KNN</a:t>
            </a:r>
          </a:p>
          <a:p>
            <a:pPr marL="228600" lvl="0" indent="-228600" defTabSz="488950">
              <a:lnSpc>
                <a:spcPct val="90000"/>
              </a:lnSpc>
              <a:spcBef>
                <a:spcPct val="0"/>
              </a:spcBef>
              <a:spcAft>
                <a:spcPct val="35000"/>
              </a:spcAft>
              <a:buAutoNum type="arabicPeriod"/>
            </a:pPr>
            <a:r>
              <a:rPr lang="en-US" sz="1100" b="1" dirty="0">
                <a:solidFill>
                  <a:schemeClr val="tx1"/>
                </a:solidFill>
              </a:rPr>
              <a:t>NN</a:t>
            </a:r>
          </a:p>
          <a:p>
            <a:pPr marL="228600" lvl="0" indent="-228600" defTabSz="488950">
              <a:lnSpc>
                <a:spcPct val="90000"/>
              </a:lnSpc>
              <a:spcBef>
                <a:spcPct val="0"/>
              </a:spcBef>
              <a:spcAft>
                <a:spcPct val="35000"/>
              </a:spcAft>
              <a:buAutoNum type="arabicPeriod"/>
            </a:pPr>
            <a:r>
              <a:rPr lang="en-US" sz="1100" b="1" dirty="0">
                <a:solidFill>
                  <a:schemeClr val="tx1"/>
                </a:solidFill>
              </a:rPr>
              <a:t>SVM</a:t>
            </a:r>
          </a:p>
          <a:p>
            <a:pPr marL="228600" lvl="0" indent="-228600" defTabSz="488950">
              <a:lnSpc>
                <a:spcPct val="90000"/>
              </a:lnSpc>
              <a:spcBef>
                <a:spcPct val="0"/>
              </a:spcBef>
              <a:spcAft>
                <a:spcPct val="35000"/>
              </a:spcAft>
              <a:buAutoNum type="arabicPeriod"/>
            </a:pPr>
            <a:r>
              <a:rPr lang="en-US" sz="1100" b="1" dirty="0">
                <a:solidFill>
                  <a:schemeClr val="tx1"/>
                </a:solidFill>
              </a:rPr>
              <a:t>GNB</a:t>
            </a:r>
            <a:endParaRPr lang="pt-BR" sz="1100" b="1" dirty="0">
              <a:solidFill>
                <a:schemeClr val="tx1"/>
              </a:solidFill>
            </a:endParaRPr>
          </a:p>
        </p:txBody>
      </p:sp>
      <p:sp>
        <p:nvSpPr>
          <p:cNvPr id="70" name="Rectangle 69">
            <a:extLst>
              <a:ext uri="{FF2B5EF4-FFF2-40B4-BE49-F238E27FC236}">
                <a16:creationId xmlns:a16="http://schemas.microsoft.com/office/drawing/2014/main" id="{7FCB2CDB-1C1C-4888-A2F9-83DE64946814}"/>
              </a:ext>
            </a:extLst>
          </p:cNvPr>
          <p:cNvSpPr/>
          <p:nvPr/>
        </p:nvSpPr>
        <p:spPr>
          <a:xfrm>
            <a:off x="9411108" y="3091222"/>
            <a:ext cx="1224651" cy="253955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Website pages:</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History of Stroke</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Stroke Predictor</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Data Analysis through Charts</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Machine Learning Models for Predicting Risk of Stroke</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Resources</a:t>
            </a:r>
          </a:p>
          <a:p>
            <a:pPr marL="171450" lvl="0" indent="-171450" defTabSz="488950">
              <a:lnSpc>
                <a:spcPct val="90000"/>
              </a:lnSpc>
              <a:spcBef>
                <a:spcPct val="0"/>
              </a:spcBef>
              <a:spcAft>
                <a:spcPct val="35000"/>
              </a:spcAft>
              <a:buFont typeface="Wingdings" panose="05000000000000000000" pitchFamily="2" charset="2"/>
              <a:buChar char="Ø"/>
            </a:pPr>
            <a:r>
              <a:rPr lang="en-US" sz="1100" b="1" dirty="0">
                <a:solidFill>
                  <a:schemeClr val="tx1"/>
                </a:solidFill>
              </a:rPr>
              <a:t>About Us</a:t>
            </a:r>
            <a:endParaRPr lang="pt-BR" sz="1100" b="1" dirty="0">
              <a:solidFill>
                <a:schemeClr val="tx1"/>
              </a:solidFill>
            </a:endParaRPr>
          </a:p>
        </p:txBody>
      </p:sp>
      <p:sp>
        <p:nvSpPr>
          <p:cNvPr id="71" name="Rectangle 70">
            <a:extLst>
              <a:ext uri="{FF2B5EF4-FFF2-40B4-BE49-F238E27FC236}">
                <a16:creationId xmlns:a16="http://schemas.microsoft.com/office/drawing/2014/main" id="{37555432-922A-428F-B9D0-61F7B3A47BB0}"/>
              </a:ext>
            </a:extLst>
          </p:cNvPr>
          <p:cNvSpPr/>
          <p:nvPr/>
        </p:nvSpPr>
        <p:spPr>
          <a:xfrm>
            <a:off x="10732168" y="3091222"/>
            <a:ext cx="1224651" cy="48349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tx1"/>
                </a:solidFill>
              </a:rPr>
              <a:t>Website hosted on Heroku</a:t>
            </a:r>
          </a:p>
        </p:txBody>
      </p:sp>
    </p:spTree>
    <p:extLst>
      <p:ext uri="{BB962C8B-B14F-4D97-AF65-F5344CB8AC3E}">
        <p14:creationId xmlns:p14="http://schemas.microsoft.com/office/powerpoint/2010/main" val="10705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000" fill="hold"/>
                                        <p:tgtEl>
                                          <p:spTgt spid="26"/>
                                        </p:tgtEl>
                                        <p:attrNameLst>
                                          <p:attrName>ppt_x</p:attrName>
                                        </p:attrNameLst>
                                      </p:cBhvr>
                                      <p:tavLst>
                                        <p:tav tm="0">
                                          <p:val>
                                            <p:strVal val="0-#ppt_w/2"/>
                                          </p:val>
                                        </p:tav>
                                        <p:tav tm="100000">
                                          <p:val>
                                            <p:strVal val="#ppt_x"/>
                                          </p:val>
                                        </p:tav>
                                      </p:tavLst>
                                    </p:anim>
                                    <p:anim calcmode="lin" valueType="num">
                                      <p:cBhvr additive="base">
                                        <p:cTn id="8" dur="20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anim calcmode="lin" valueType="num">
                                      <p:cBhvr>
                                        <p:cTn id="29" dur="1000" fill="hold"/>
                                        <p:tgtEl>
                                          <p:spTgt spid="62"/>
                                        </p:tgtEl>
                                        <p:attrNameLst>
                                          <p:attrName>ppt_x</p:attrName>
                                        </p:attrNameLst>
                                      </p:cBhvr>
                                      <p:tavLst>
                                        <p:tav tm="0">
                                          <p:val>
                                            <p:strVal val="#ppt_x"/>
                                          </p:val>
                                        </p:tav>
                                        <p:tav tm="100000">
                                          <p:val>
                                            <p:strVal val="#ppt_x"/>
                                          </p:val>
                                        </p:tav>
                                      </p:tavLst>
                                    </p:anim>
                                    <p:anim calcmode="lin" valueType="num">
                                      <p:cBhvr>
                                        <p:cTn id="30" dur="10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1000"/>
                                        <p:tgtEl>
                                          <p:spTgt spid="65"/>
                                        </p:tgtEl>
                                      </p:cBhvr>
                                    </p:animEffect>
                                    <p:anim calcmode="lin" valueType="num">
                                      <p:cBhvr>
                                        <p:cTn id="35" dur="1000" fill="hold"/>
                                        <p:tgtEl>
                                          <p:spTgt spid="65"/>
                                        </p:tgtEl>
                                        <p:attrNameLst>
                                          <p:attrName>ppt_x</p:attrName>
                                        </p:attrNameLst>
                                      </p:cBhvr>
                                      <p:tavLst>
                                        <p:tav tm="0">
                                          <p:val>
                                            <p:strVal val="#ppt_x"/>
                                          </p:val>
                                        </p:tav>
                                        <p:tav tm="100000">
                                          <p:val>
                                            <p:strVal val="#ppt_x"/>
                                          </p:val>
                                        </p:tav>
                                      </p:tavLst>
                                    </p:anim>
                                    <p:anim calcmode="lin" valueType="num">
                                      <p:cBhvr>
                                        <p:cTn id="36" dur="1000" fill="hold"/>
                                        <p:tgtEl>
                                          <p:spTgt spid="65"/>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1000"/>
                                        <p:tgtEl>
                                          <p:spTgt spid="58"/>
                                        </p:tgtEl>
                                      </p:cBhvr>
                                    </p:animEffect>
                                    <p:anim calcmode="lin" valueType="num">
                                      <p:cBhvr>
                                        <p:cTn id="41" dur="1000" fill="hold"/>
                                        <p:tgtEl>
                                          <p:spTgt spid="58"/>
                                        </p:tgtEl>
                                        <p:attrNameLst>
                                          <p:attrName>ppt_x</p:attrName>
                                        </p:attrNameLst>
                                      </p:cBhvr>
                                      <p:tavLst>
                                        <p:tav tm="0">
                                          <p:val>
                                            <p:strVal val="#ppt_x"/>
                                          </p:val>
                                        </p:tav>
                                        <p:tav tm="100000">
                                          <p:val>
                                            <p:strVal val="#ppt_x"/>
                                          </p:val>
                                        </p:tav>
                                      </p:tavLst>
                                    </p:anim>
                                    <p:anim calcmode="lin" valueType="num">
                                      <p:cBhvr>
                                        <p:cTn id="42" dur="1000" fill="hold"/>
                                        <p:tgtEl>
                                          <p:spTgt spid="5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000"/>
                                        <p:tgtEl>
                                          <p:spTgt spid="61"/>
                                        </p:tgtEl>
                                      </p:cBhvr>
                                    </p:animEffect>
                                    <p:anim calcmode="lin" valueType="num">
                                      <p:cBhvr>
                                        <p:cTn id="46" dur="1000" fill="hold"/>
                                        <p:tgtEl>
                                          <p:spTgt spid="61"/>
                                        </p:tgtEl>
                                        <p:attrNameLst>
                                          <p:attrName>ppt_x</p:attrName>
                                        </p:attrNameLst>
                                      </p:cBhvr>
                                      <p:tavLst>
                                        <p:tav tm="0">
                                          <p:val>
                                            <p:strVal val="#ppt_x"/>
                                          </p:val>
                                        </p:tav>
                                        <p:tav tm="100000">
                                          <p:val>
                                            <p:strVal val="#ppt_x"/>
                                          </p:val>
                                        </p:tav>
                                      </p:tavLst>
                                    </p:anim>
                                    <p:anim calcmode="lin" valueType="num">
                                      <p:cBhvr>
                                        <p:cTn id="47" dur="1000" fill="hold"/>
                                        <p:tgtEl>
                                          <p:spTgt spid="6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anim calcmode="lin" valueType="num">
                                      <p:cBhvr>
                                        <p:cTn id="51" dur="1000" fill="hold"/>
                                        <p:tgtEl>
                                          <p:spTgt spid="59"/>
                                        </p:tgtEl>
                                        <p:attrNameLst>
                                          <p:attrName>ppt_x</p:attrName>
                                        </p:attrNameLst>
                                      </p:cBhvr>
                                      <p:tavLst>
                                        <p:tav tm="0">
                                          <p:val>
                                            <p:strVal val="#ppt_x"/>
                                          </p:val>
                                        </p:tav>
                                        <p:tav tm="100000">
                                          <p:val>
                                            <p:strVal val="#ppt_x"/>
                                          </p:val>
                                        </p:tav>
                                      </p:tavLst>
                                    </p:anim>
                                    <p:anim calcmode="lin" valueType="num">
                                      <p:cBhvr>
                                        <p:cTn id="52" dur="1000" fill="hold"/>
                                        <p:tgtEl>
                                          <p:spTgt spid="59"/>
                                        </p:tgtEl>
                                        <p:attrNameLst>
                                          <p:attrName>ppt_y</p:attrName>
                                        </p:attrNameLst>
                                      </p:cBhvr>
                                      <p:tavLst>
                                        <p:tav tm="0">
                                          <p:val>
                                            <p:strVal val="#ppt_y+.1"/>
                                          </p:val>
                                        </p:tav>
                                        <p:tav tm="100000">
                                          <p:val>
                                            <p:strVal val="#ppt_y"/>
                                          </p:val>
                                        </p:tav>
                                      </p:tavLst>
                                    </p:anim>
                                  </p:childTnLst>
                                </p:cTn>
                              </p:par>
                            </p:childTnLst>
                          </p:cTn>
                        </p:par>
                        <p:par>
                          <p:cTn id="53" fill="hold">
                            <p:stCondLst>
                              <p:cond delay="6000"/>
                            </p:stCondLst>
                            <p:childTnLst>
                              <p:par>
                                <p:cTn id="54" presetID="42"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0"/>
                                        <p:tgtEl>
                                          <p:spTgt spid="63"/>
                                        </p:tgtEl>
                                      </p:cBhvr>
                                    </p:animEffect>
                                    <p:anim calcmode="lin" valueType="num">
                                      <p:cBhvr>
                                        <p:cTn id="57" dur="1000" fill="hold"/>
                                        <p:tgtEl>
                                          <p:spTgt spid="63"/>
                                        </p:tgtEl>
                                        <p:attrNameLst>
                                          <p:attrName>ppt_x</p:attrName>
                                        </p:attrNameLst>
                                      </p:cBhvr>
                                      <p:tavLst>
                                        <p:tav tm="0">
                                          <p:val>
                                            <p:strVal val="#ppt_x"/>
                                          </p:val>
                                        </p:tav>
                                        <p:tav tm="100000">
                                          <p:val>
                                            <p:strVal val="#ppt_x"/>
                                          </p:val>
                                        </p:tav>
                                      </p:tavLst>
                                    </p:anim>
                                    <p:anim calcmode="lin" valueType="num">
                                      <p:cBhvr>
                                        <p:cTn id="58" dur="1000" fill="hold"/>
                                        <p:tgtEl>
                                          <p:spTgt spid="6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1000"/>
                                        <p:tgtEl>
                                          <p:spTgt spid="64"/>
                                        </p:tgtEl>
                                      </p:cBhvr>
                                    </p:animEffect>
                                    <p:anim calcmode="lin" valueType="num">
                                      <p:cBhvr>
                                        <p:cTn id="62" dur="1000" fill="hold"/>
                                        <p:tgtEl>
                                          <p:spTgt spid="64"/>
                                        </p:tgtEl>
                                        <p:attrNameLst>
                                          <p:attrName>ppt_x</p:attrName>
                                        </p:attrNameLst>
                                      </p:cBhvr>
                                      <p:tavLst>
                                        <p:tav tm="0">
                                          <p:val>
                                            <p:strVal val="#ppt_x"/>
                                          </p:val>
                                        </p:tav>
                                        <p:tav tm="100000">
                                          <p:val>
                                            <p:strVal val="#ppt_x"/>
                                          </p:val>
                                        </p:tav>
                                      </p:tavLst>
                                    </p:anim>
                                    <p:anim calcmode="lin" valueType="num">
                                      <p:cBhvr>
                                        <p:cTn id="63" dur="1000" fill="hold"/>
                                        <p:tgtEl>
                                          <p:spTgt spid="6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1000"/>
                                        <p:tgtEl>
                                          <p:spTgt spid="60"/>
                                        </p:tgtEl>
                                      </p:cBhvr>
                                    </p:animEffect>
                                    <p:anim calcmode="lin" valueType="num">
                                      <p:cBhvr>
                                        <p:cTn id="67" dur="1000" fill="hold"/>
                                        <p:tgtEl>
                                          <p:spTgt spid="60"/>
                                        </p:tgtEl>
                                        <p:attrNameLst>
                                          <p:attrName>ppt_x</p:attrName>
                                        </p:attrNameLst>
                                      </p:cBhvr>
                                      <p:tavLst>
                                        <p:tav tm="0">
                                          <p:val>
                                            <p:strVal val="#ppt_x"/>
                                          </p:val>
                                        </p:tav>
                                        <p:tav tm="100000">
                                          <p:val>
                                            <p:strVal val="#ppt_x"/>
                                          </p:val>
                                        </p:tav>
                                      </p:tavLst>
                                    </p:anim>
                                    <p:anim calcmode="lin" valueType="num">
                                      <p:cBhvr>
                                        <p:cTn id="68" dur="1000" fill="hold"/>
                                        <p:tgtEl>
                                          <p:spTgt spid="60"/>
                                        </p:tgtEl>
                                        <p:attrNameLst>
                                          <p:attrName>ppt_y</p:attrName>
                                        </p:attrNameLst>
                                      </p:cBhvr>
                                      <p:tavLst>
                                        <p:tav tm="0">
                                          <p:val>
                                            <p:strVal val="#ppt_y+.1"/>
                                          </p:val>
                                        </p:tav>
                                        <p:tav tm="100000">
                                          <p:val>
                                            <p:strVal val="#ppt_y"/>
                                          </p:val>
                                        </p:tav>
                                      </p:tavLst>
                                    </p:anim>
                                  </p:childTnLst>
                                </p:cTn>
                              </p:par>
                            </p:childTnLst>
                          </p:cTn>
                        </p:par>
                        <p:par>
                          <p:cTn id="69" fill="hold">
                            <p:stCondLst>
                              <p:cond delay="7000"/>
                            </p:stCondLst>
                            <p:childTnLst>
                              <p:par>
                                <p:cTn id="70" presetID="42" presetClass="entr" presetSubtype="0"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1000"/>
                                        <p:tgtEl>
                                          <p:spTgt spid="67"/>
                                        </p:tgtEl>
                                      </p:cBhvr>
                                    </p:animEffect>
                                    <p:anim calcmode="lin" valueType="num">
                                      <p:cBhvr>
                                        <p:cTn id="73" dur="1000" fill="hold"/>
                                        <p:tgtEl>
                                          <p:spTgt spid="67"/>
                                        </p:tgtEl>
                                        <p:attrNameLst>
                                          <p:attrName>ppt_x</p:attrName>
                                        </p:attrNameLst>
                                      </p:cBhvr>
                                      <p:tavLst>
                                        <p:tav tm="0">
                                          <p:val>
                                            <p:strVal val="#ppt_x"/>
                                          </p:val>
                                        </p:tav>
                                        <p:tav tm="100000">
                                          <p:val>
                                            <p:strVal val="#ppt_x"/>
                                          </p:val>
                                        </p:tav>
                                      </p:tavLst>
                                    </p:anim>
                                    <p:anim calcmode="lin" valueType="num">
                                      <p:cBhvr>
                                        <p:cTn id="74" dur="1000" fill="hold"/>
                                        <p:tgtEl>
                                          <p:spTgt spid="6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1000"/>
                                        <p:tgtEl>
                                          <p:spTgt spid="68"/>
                                        </p:tgtEl>
                                      </p:cBhvr>
                                    </p:animEffect>
                                    <p:anim calcmode="lin" valueType="num">
                                      <p:cBhvr>
                                        <p:cTn id="78" dur="1000" fill="hold"/>
                                        <p:tgtEl>
                                          <p:spTgt spid="68"/>
                                        </p:tgtEl>
                                        <p:attrNameLst>
                                          <p:attrName>ppt_x</p:attrName>
                                        </p:attrNameLst>
                                      </p:cBhvr>
                                      <p:tavLst>
                                        <p:tav tm="0">
                                          <p:val>
                                            <p:strVal val="#ppt_x"/>
                                          </p:val>
                                        </p:tav>
                                        <p:tav tm="100000">
                                          <p:val>
                                            <p:strVal val="#ppt_x"/>
                                          </p:val>
                                        </p:tav>
                                      </p:tavLst>
                                    </p:anim>
                                    <p:anim calcmode="lin" valueType="num">
                                      <p:cBhvr>
                                        <p:cTn id="79" dur="1000" fill="hold"/>
                                        <p:tgtEl>
                                          <p:spTgt spid="68"/>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1000"/>
                                        <p:tgtEl>
                                          <p:spTgt spid="69"/>
                                        </p:tgtEl>
                                      </p:cBhvr>
                                    </p:animEffect>
                                    <p:anim calcmode="lin" valueType="num">
                                      <p:cBhvr>
                                        <p:cTn id="89" dur="1000" fill="hold"/>
                                        <p:tgtEl>
                                          <p:spTgt spid="69"/>
                                        </p:tgtEl>
                                        <p:attrNameLst>
                                          <p:attrName>ppt_x</p:attrName>
                                        </p:attrNameLst>
                                      </p:cBhvr>
                                      <p:tavLst>
                                        <p:tav tm="0">
                                          <p:val>
                                            <p:strVal val="#ppt_x"/>
                                          </p:val>
                                        </p:tav>
                                        <p:tav tm="100000">
                                          <p:val>
                                            <p:strVal val="#ppt_x"/>
                                          </p:val>
                                        </p:tav>
                                      </p:tavLst>
                                    </p:anim>
                                    <p:anim calcmode="lin" valueType="num">
                                      <p:cBhvr>
                                        <p:cTn id="90" dur="1000" fill="hold"/>
                                        <p:tgtEl>
                                          <p:spTgt spid="69"/>
                                        </p:tgtEl>
                                        <p:attrNameLst>
                                          <p:attrName>ppt_y</p:attrName>
                                        </p:attrNameLst>
                                      </p:cBhvr>
                                      <p:tavLst>
                                        <p:tav tm="0">
                                          <p:val>
                                            <p:strVal val="#ppt_y+.1"/>
                                          </p:val>
                                        </p:tav>
                                        <p:tav tm="100000">
                                          <p:val>
                                            <p:strVal val="#ppt_y"/>
                                          </p:val>
                                        </p:tav>
                                      </p:tavLst>
                                    </p:anim>
                                  </p:childTnLst>
                                </p:cTn>
                              </p:par>
                            </p:childTnLst>
                          </p:cTn>
                        </p:par>
                        <p:par>
                          <p:cTn id="91" fill="hold">
                            <p:stCondLst>
                              <p:cond delay="9000"/>
                            </p:stCondLst>
                            <p:childTnLst>
                              <p:par>
                                <p:cTn id="92" presetID="42" presetClass="entr" presetSubtype="0" fill="hold" grpId="0" nodeType="after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1000"/>
                                        <p:tgtEl>
                                          <p:spTgt spid="70"/>
                                        </p:tgtEl>
                                      </p:cBhvr>
                                    </p:animEffect>
                                    <p:anim calcmode="lin" valueType="num">
                                      <p:cBhvr>
                                        <p:cTn id="95" dur="1000" fill="hold"/>
                                        <p:tgtEl>
                                          <p:spTgt spid="70"/>
                                        </p:tgtEl>
                                        <p:attrNameLst>
                                          <p:attrName>ppt_x</p:attrName>
                                        </p:attrNameLst>
                                      </p:cBhvr>
                                      <p:tavLst>
                                        <p:tav tm="0">
                                          <p:val>
                                            <p:strVal val="#ppt_x"/>
                                          </p:val>
                                        </p:tav>
                                        <p:tav tm="100000">
                                          <p:val>
                                            <p:strVal val="#ppt_x"/>
                                          </p:val>
                                        </p:tav>
                                      </p:tavLst>
                                    </p:anim>
                                    <p:anim calcmode="lin" valueType="num">
                                      <p:cBhvr>
                                        <p:cTn id="96" dur="1000" fill="hold"/>
                                        <p:tgtEl>
                                          <p:spTgt spid="70"/>
                                        </p:tgtEl>
                                        <p:attrNameLst>
                                          <p:attrName>ppt_y</p:attrName>
                                        </p:attrNameLst>
                                      </p:cBhvr>
                                      <p:tavLst>
                                        <p:tav tm="0">
                                          <p:val>
                                            <p:strVal val="#ppt_y+.1"/>
                                          </p:val>
                                        </p:tav>
                                        <p:tav tm="100000">
                                          <p:val>
                                            <p:strVal val="#ppt_y"/>
                                          </p:val>
                                        </p:tav>
                                      </p:tavLst>
                                    </p:anim>
                                  </p:childTnLst>
                                </p:cTn>
                              </p:par>
                            </p:childTnLst>
                          </p:cTn>
                        </p:par>
                        <p:par>
                          <p:cTn id="97" fill="hold">
                            <p:stCondLst>
                              <p:cond delay="10000"/>
                            </p:stCondLst>
                            <p:childTnLst>
                              <p:par>
                                <p:cTn id="98" presetID="42" presetClass="entr" presetSubtype="0"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1000"/>
                                        <p:tgtEl>
                                          <p:spTgt spid="71"/>
                                        </p:tgtEl>
                                      </p:cBhvr>
                                    </p:animEffect>
                                    <p:anim calcmode="lin" valueType="num">
                                      <p:cBhvr>
                                        <p:cTn id="101" dur="1000" fill="hold"/>
                                        <p:tgtEl>
                                          <p:spTgt spid="71"/>
                                        </p:tgtEl>
                                        <p:attrNameLst>
                                          <p:attrName>ppt_x</p:attrName>
                                        </p:attrNameLst>
                                      </p:cBhvr>
                                      <p:tavLst>
                                        <p:tav tm="0">
                                          <p:val>
                                            <p:strVal val="#ppt_x"/>
                                          </p:val>
                                        </p:tav>
                                        <p:tav tm="100000">
                                          <p:val>
                                            <p:strVal val="#ppt_x"/>
                                          </p:val>
                                        </p:tav>
                                      </p:tavLst>
                                    </p:anim>
                                    <p:anim calcmode="lin" valueType="num">
                                      <p:cBhvr>
                                        <p:cTn id="10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8D41D5-C98F-4C31-B275-89A007D4973A}"/>
              </a:ext>
            </a:extLst>
          </p:cNvPr>
          <p:cNvSpPr txBox="1">
            <a:spLocks/>
          </p:cNvSpPr>
          <p:nvPr/>
        </p:nvSpPr>
        <p:spPr>
          <a:xfrm>
            <a:off x="463717" y="2305454"/>
            <a:ext cx="10671048" cy="278791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bg1"/>
                </a:solidFill>
              </a:rPr>
              <a:t>What is a stroke?</a:t>
            </a:r>
          </a:p>
          <a:p>
            <a:pPr algn="ctr"/>
            <a:r>
              <a:rPr lang="en-US" sz="4800" dirty="0">
                <a:solidFill>
                  <a:schemeClr val="bg1"/>
                </a:solidFill>
              </a:rPr>
              <a:t>and</a:t>
            </a:r>
          </a:p>
          <a:p>
            <a:pPr algn="ctr"/>
            <a:r>
              <a:rPr lang="en-US" sz="4800" dirty="0">
                <a:solidFill>
                  <a:schemeClr val="bg1"/>
                </a:solidFill>
              </a:rPr>
              <a:t>Do you know your stroke risk?</a:t>
            </a:r>
          </a:p>
        </p:txBody>
      </p:sp>
    </p:spTree>
    <p:extLst>
      <p:ext uri="{BB962C8B-B14F-4D97-AF65-F5344CB8AC3E}">
        <p14:creationId xmlns:p14="http://schemas.microsoft.com/office/powerpoint/2010/main" val="14110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Template>
  <TotalTime>22868</TotalTime>
  <Words>339</Words>
  <Application>Microsoft Office PowerPoint</Application>
  <PresentationFormat>Widescreen</PresentationFormat>
  <Paragraphs>60</Paragraphs>
  <Slides>5</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vt:i4>
      </vt:variant>
    </vt:vector>
  </HeadingPairs>
  <TitlesOfParts>
    <vt:vector size="15" baseType="lpstr">
      <vt:lpstr>Arial</vt:lpstr>
      <vt:lpstr>Calibri</vt:lpstr>
      <vt:lpstr>Georgia</vt:lpstr>
      <vt:lpstr>Gill Sans Light</vt:lpstr>
      <vt:lpstr>Oracle Sans</vt:lpstr>
      <vt:lpstr>Oracle Sans Light</vt:lpstr>
      <vt:lpstr>System Font Regular</vt:lpstr>
      <vt:lpstr>Wingdings</vt:lpstr>
      <vt:lpstr>Parent Master</vt:lpstr>
      <vt:lpstr>Light Master </vt:lpstr>
      <vt:lpstr>University of Minnesota</vt:lpstr>
      <vt:lpstr>Meet the Team</vt:lpstr>
      <vt:lpstr>Tools We Used</vt:lpstr>
      <vt:lpstr>Our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(up to two lines)</dc:title>
  <dc:creator>Mark Jenkins</dc:creator>
  <cp:lastModifiedBy>Jeanine Vincent</cp:lastModifiedBy>
  <cp:revision>373</cp:revision>
  <dcterms:created xsi:type="dcterms:W3CDTF">2020-01-08T21:39:13Z</dcterms:created>
  <dcterms:modified xsi:type="dcterms:W3CDTF">2020-12-04T04:30:31Z</dcterms:modified>
</cp:coreProperties>
</file>